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fonts/font5.fntdata" ContentType="application/x-fontdata"/>
  <Override PartName="/ppt/fonts/font6.fntdata" ContentType="application/x-fontdata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  <p:sldMasterId id="2147483660" r:id="rId3"/>
  </p:sldMasterIdLst>
  <p:notesMasterIdLst>
    <p:notesMasterId r:id="rId5"/>
  </p:notesMasterIdLst>
  <p:handoutMasterIdLst>
    <p:handoutMasterId r:id="rId23"/>
  </p:handoutMasterIdLst>
  <p:sldIdLst>
    <p:sldId id="499" r:id="rId4"/>
    <p:sldId id="483" r:id="rId6"/>
    <p:sldId id="412" r:id="rId7"/>
    <p:sldId id="500" r:id="rId8"/>
    <p:sldId id="446" r:id="rId9"/>
    <p:sldId id="457" r:id="rId10"/>
    <p:sldId id="447" r:id="rId11"/>
    <p:sldId id="501" r:id="rId12"/>
    <p:sldId id="449" r:id="rId13"/>
    <p:sldId id="450" r:id="rId14"/>
    <p:sldId id="453" r:id="rId15"/>
    <p:sldId id="460" r:id="rId16"/>
    <p:sldId id="518" r:id="rId17"/>
    <p:sldId id="454" r:id="rId18"/>
    <p:sldId id="455" r:id="rId19"/>
    <p:sldId id="456" r:id="rId20"/>
    <p:sldId id="458" r:id="rId21"/>
    <p:sldId id="459" r:id="rId22"/>
  </p:sldIdLst>
  <p:sldSz cx="12192000" cy="6858000"/>
  <p:notesSz cx="6858000" cy="9144000"/>
  <p:embeddedFontLst>
    <p:embeddedFont>
      <p:font typeface="微软雅黑" panose="020B0503020204020204" pitchFamily="34" charset="-122"/>
      <p:regular r:id="rId27"/>
    </p:embeddedFont>
    <p:embeddedFont>
      <p:font typeface="华文行楷" panose="02010800040101010101" pitchFamily="2" charset="-122"/>
      <p:regular r:id="rId28"/>
    </p:embeddedFont>
    <p:embeddedFont>
      <p:font typeface="Calibri" panose="020F0502020204030204" charset="0"/>
      <p:regular r:id="rId29"/>
      <p:bold r:id="rId30"/>
      <p:italic r:id="rId31"/>
      <p:boldItalic r:id="rId32"/>
    </p:embeddedFont>
  </p:embeddedFontLst>
  <p:custDataLst>
    <p:tags r:id="rId33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4E83"/>
    <a:srgbClr val="3669AB"/>
    <a:srgbClr val="91B4D2"/>
    <a:srgbClr val="D0E3F1"/>
    <a:srgbClr val="F3F7FB"/>
    <a:srgbClr val="E1D6B8"/>
    <a:srgbClr val="90B2CE"/>
    <a:srgbClr val="B99A95"/>
    <a:srgbClr val="DFB2AF"/>
    <a:srgbClr val="C5D1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3778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286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5" cy="72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3" Type="http://schemas.openxmlformats.org/officeDocument/2006/relationships/tags" Target="tags/tag32.xml"/><Relationship Id="rId32" Type="http://schemas.openxmlformats.org/officeDocument/2006/relationships/font" Target="fonts/font6.fntdata"/><Relationship Id="rId31" Type="http://schemas.openxmlformats.org/officeDocument/2006/relationships/font" Target="fonts/font5.fntdata"/><Relationship Id="rId30" Type="http://schemas.openxmlformats.org/officeDocument/2006/relationships/font" Target="fonts/font4.fntdata"/><Relationship Id="rId3" Type="http://schemas.openxmlformats.org/officeDocument/2006/relationships/slideMaster" Target="slideMasters/slideMaster2.xml"/><Relationship Id="rId29" Type="http://schemas.openxmlformats.org/officeDocument/2006/relationships/font" Target="fonts/font3.fntdata"/><Relationship Id="rId28" Type="http://schemas.openxmlformats.org/officeDocument/2006/relationships/font" Target="fonts/font2.fntdata"/><Relationship Id="rId27" Type="http://schemas.openxmlformats.org/officeDocument/2006/relationships/font" Target="fonts/font1.fntdata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handoutMaster" Target="handoutMasters/handoutMaster1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auto"/>
            <a:endParaRPr lang="zh-CN" altLang="en-US" strike="noStrike" noProof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auto"/>
            <a:fld id="{0F9B84EA-7D68-4D60-9CB1-D50884785D1C}" type="datetimeFigureOut">
              <a:rPr lang="zh-CN" altLang="en-US" strike="noStrike" noProof="1" smtClean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auto"/>
            <a:endParaRPr lang="zh-CN" altLang="en-US" strike="noStrike" noProof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auto"/>
            <a:fld id="{8D4E0FC9-F1F8-4FAE-9988-3BA365CFD46F}" type="slidenum">
              <a:rPr lang="zh-CN" altLang="en-US" strike="noStrike" noProof="1" smtClean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fontAlgn="auto"/>
            <a:fld id="{1AC49D05-6128-4D0D-A32A-06A5E73B386C}" type="datetimeFigureOut">
              <a:rPr lang="zh-CN" altLang="en-US" strike="noStrike" noProof="1" smtClean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4100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101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0"/>
            <a:r>
              <a:rPr lang="zh-CN" altLang="en-US"/>
              <a:t>第二级</a:t>
            </a:r>
            <a:endParaRPr lang="zh-CN" altLang="en-US"/>
          </a:p>
          <a:p>
            <a:pPr lvl="2" indent="0"/>
            <a:r>
              <a:rPr lang="zh-CN" altLang="en-US"/>
              <a:t>第三级</a:t>
            </a:r>
            <a:endParaRPr lang="zh-CN" altLang="en-US"/>
          </a:p>
          <a:p>
            <a:pPr lvl="3" indent="0"/>
            <a:r>
              <a:rPr lang="zh-CN" altLang="en-US"/>
              <a:t>第四级</a:t>
            </a:r>
            <a:endParaRPr lang="zh-CN" altLang="en-US"/>
          </a:p>
          <a:p>
            <a:pPr lvl="4" indent="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fontAlgn="auto"/>
            <a:fld id="{5849F42C-2DAE-424C-A4B8-3140182C3E9F}" type="slidenum">
              <a:rPr lang="zh-CN" altLang="en-US" strike="noStrike" noProof="1" smtClean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5" name="幻灯片图像占位符 1"/>
          <p:cNvSpPr>
            <a:spLocks noGrp="1" noRot="1"/>
          </p:cNvSpPr>
          <p:nvPr>
            <p:ph type="sldImg"/>
          </p:nvPr>
        </p:nvSpPr>
        <p:spPr/>
      </p:sp>
      <p:sp>
        <p:nvSpPr>
          <p:cNvPr id="6146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1" name="幻灯片图像占位符 1"/>
          <p:cNvSpPr>
            <a:spLocks noGrp="1" noRot="1"/>
          </p:cNvSpPr>
          <p:nvPr>
            <p:ph type="sldImg"/>
          </p:nvPr>
        </p:nvSpPr>
        <p:spPr/>
      </p:sp>
      <p:sp>
        <p:nvSpPr>
          <p:cNvPr id="25602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49" name="幻灯片图像占位符 1"/>
          <p:cNvSpPr>
            <a:spLocks noGrp="1" noRot="1"/>
          </p:cNvSpPr>
          <p:nvPr>
            <p:ph type="sldImg"/>
          </p:nvPr>
        </p:nvSpPr>
        <p:spPr/>
      </p:sp>
      <p:sp>
        <p:nvSpPr>
          <p:cNvPr id="27650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7" name="幻灯片图像占位符 1"/>
          <p:cNvSpPr>
            <a:spLocks noGrp="1" noRot="1"/>
          </p:cNvSpPr>
          <p:nvPr>
            <p:ph type="sldImg"/>
          </p:nvPr>
        </p:nvSpPr>
        <p:spPr/>
      </p:sp>
      <p:sp>
        <p:nvSpPr>
          <p:cNvPr id="29698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5" name="幻灯片图像占位符 1"/>
          <p:cNvSpPr>
            <a:spLocks noGrp="1" noRot="1"/>
          </p:cNvSpPr>
          <p:nvPr>
            <p:ph type="sldImg"/>
          </p:nvPr>
        </p:nvSpPr>
        <p:spPr/>
      </p:sp>
      <p:sp>
        <p:nvSpPr>
          <p:cNvPr id="31746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3" name="幻灯片图像占位符 1"/>
          <p:cNvSpPr>
            <a:spLocks noGrp="1" noRot="1"/>
          </p:cNvSpPr>
          <p:nvPr>
            <p:ph type="sldImg"/>
          </p:nvPr>
        </p:nvSpPr>
        <p:spPr/>
      </p:sp>
      <p:sp>
        <p:nvSpPr>
          <p:cNvPr id="33794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1" name="幻灯片图像占位符 1"/>
          <p:cNvSpPr>
            <a:spLocks noGrp="1" noRot="1"/>
          </p:cNvSpPr>
          <p:nvPr>
            <p:ph type="sldImg"/>
          </p:nvPr>
        </p:nvSpPr>
        <p:spPr/>
      </p:sp>
      <p:sp>
        <p:nvSpPr>
          <p:cNvPr id="35842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889" name="幻灯片图像占位符 1"/>
          <p:cNvSpPr>
            <a:spLocks noGrp="1" noRot="1"/>
          </p:cNvSpPr>
          <p:nvPr>
            <p:ph type="sldImg"/>
          </p:nvPr>
        </p:nvSpPr>
        <p:spPr/>
      </p:sp>
      <p:sp>
        <p:nvSpPr>
          <p:cNvPr id="37890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/>
          </p:cNvSpPr>
          <p:nvPr>
            <p:ph type="sldImg"/>
          </p:nvPr>
        </p:nvSpPr>
        <p:spPr/>
      </p:sp>
      <p:sp>
        <p:nvSpPr>
          <p:cNvPr id="39938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7" name="幻灯片图像占位符 1"/>
          <p:cNvSpPr>
            <a:spLocks noGrp="1" noRot="1"/>
          </p:cNvSpPr>
          <p:nvPr>
            <p:ph type="sldImg"/>
          </p:nvPr>
        </p:nvSpPr>
        <p:spPr/>
      </p:sp>
      <p:sp>
        <p:nvSpPr>
          <p:cNvPr id="9218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5" name="幻灯片图像占位符 1"/>
          <p:cNvSpPr>
            <a:spLocks noGrp="1" noRot="1"/>
          </p:cNvSpPr>
          <p:nvPr>
            <p:ph type="sldImg"/>
          </p:nvPr>
        </p:nvSpPr>
        <p:spPr/>
      </p:sp>
      <p:sp>
        <p:nvSpPr>
          <p:cNvPr id="11266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3" name="幻灯片图像占位符 1"/>
          <p:cNvSpPr>
            <a:spLocks noGrp="1" noRot="1"/>
          </p:cNvSpPr>
          <p:nvPr>
            <p:ph type="sldImg"/>
          </p:nvPr>
        </p:nvSpPr>
        <p:spPr/>
      </p:sp>
      <p:sp>
        <p:nvSpPr>
          <p:cNvPr id="13314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1" name="幻灯片图像占位符 1"/>
          <p:cNvSpPr>
            <a:spLocks noGrp="1" noRot="1"/>
          </p:cNvSpPr>
          <p:nvPr>
            <p:ph type="sldImg"/>
          </p:nvPr>
        </p:nvSpPr>
        <p:spPr/>
      </p:sp>
      <p:sp>
        <p:nvSpPr>
          <p:cNvPr id="15362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09" name="幻灯片图像占位符 1"/>
          <p:cNvSpPr>
            <a:spLocks noGrp="1" noRot="1"/>
          </p:cNvSpPr>
          <p:nvPr>
            <p:ph type="sldImg"/>
          </p:nvPr>
        </p:nvSpPr>
        <p:spPr/>
      </p:sp>
      <p:sp>
        <p:nvSpPr>
          <p:cNvPr id="17410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7" name="幻灯片图像占位符 1"/>
          <p:cNvSpPr>
            <a:spLocks noGrp="1" noRot="1"/>
          </p:cNvSpPr>
          <p:nvPr>
            <p:ph type="sldImg"/>
          </p:nvPr>
        </p:nvSpPr>
        <p:spPr/>
      </p:sp>
      <p:sp>
        <p:nvSpPr>
          <p:cNvPr id="19458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5" name="幻灯片图像占位符 1"/>
          <p:cNvSpPr>
            <a:spLocks noGrp="1" noRot="1"/>
          </p:cNvSpPr>
          <p:nvPr>
            <p:ph type="sldImg"/>
          </p:nvPr>
        </p:nvSpPr>
        <p:spPr/>
      </p:sp>
      <p:sp>
        <p:nvSpPr>
          <p:cNvPr id="21506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3" name="幻灯片图像占位符 1"/>
          <p:cNvSpPr>
            <a:spLocks noGrp="1" noRot="1"/>
          </p:cNvSpPr>
          <p:nvPr>
            <p:ph type="sldImg"/>
          </p:nvPr>
        </p:nvSpPr>
        <p:spPr/>
      </p:sp>
      <p:sp>
        <p:nvSpPr>
          <p:cNvPr id="23554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pPr fontAlgn="auto"/>
            <a:r>
              <a:rPr lang="zh-CN" altLang="en-US" strike="noStrike" noProof="1" dirty="0"/>
              <a:t>单击此处编辑标题</a:t>
            </a:r>
            <a:endParaRPr lang="zh-CN" altLang="en-US" strike="noStrike" noProof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auto"/>
            <a:r>
              <a:rPr lang="zh-CN" altLang="en-US" strike="noStrike" noProof="1" dirty="0"/>
              <a:t>单击此处编辑副标题</a:t>
            </a:r>
            <a:endParaRPr lang="zh-CN" altLang="en-US" strike="noStrike" noProof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858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1430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6002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20574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fontAlgn="auto"/>
            <a:r>
              <a:rPr lang="zh-CN" altLang="en-US" strike="noStrike" noProof="1" dirty="0"/>
              <a:t>单击此处编辑母版文本样式</a:t>
            </a:r>
            <a:endParaRPr lang="zh-CN" altLang="en-US" strike="noStrike" noProof="1" dirty="0"/>
          </a:p>
          <a:p>
            <a:pPr lvl="1" fontAlgn="auto"/>
            <a:r>
              <a:rPr lang="zh-CN" altLang="en-US" strike="noStrike" noProof="1" dirty="0"/>
              <a:t>第二级</a:t>
            </a:r>
            <a:endParaRPr lang="zh-CN" altLang="en-US" strike="noStrike" noProof="1" dirty="0"/>
          </a:p>
          <a:p>
            <a:pPr lvl="2" fontAlgn="auto"/>
            <a:r>
              <a:rPr lang="zh-CN" altLang="en-US" strike="noStrike" noProof="1" dirty="0"/>
              <a:t>第三级</a:t>
            </a:r>
            <a:endParaRPr lang="zh-CN" altLang="en-US" strike="noStrike" noProof="1" dirty="0"/>
          </a:p>
          <a:p>
            <a:pPr lvl="3" fontAlgn="auto"/>
            <a:r>
              <a:rPr lang="zh-CN" altLang="en-US" strike="noStrike" noProof="1" dirty="0"/>
              <a:t>第四级</a:t>
            </a:r>
            <a:endParaRPr lang="zh-CN" altLang="en-US" strike="noStrike" noProof="1" dirty="0"/>
          </a:p>
          <a:p>
            <a:pPr lvl="4" fontAlgn="auto"/>
            <a:r>
              <a:rPr lang="zh-CN" altLang="en-US" strike="noStrike" noProof="1" dirty="0"/>
              <a:t>第五级</a:t>
            </a:r>
            <a:endParaRPr lang="zh-CN" altLang="en-US" strike="noStrike" noProof="1" dirty="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4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5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6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 fontAlgn="auto"/>
            <a:r>
              <a:rPr strike="noStrike" noProof="1">
                <a:sym typeface="+mn-ea"/>
              </a:rPr>
              <a:t>单击此处编辑标题</a:t>
            </a:r>
            <a:endParaRPr strike="noStrike" noProof="1"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 fontAlgn="auto"/>
            <a:r>
              <a:rPr lang="zh-CN" altLang="en-US" strike="noStrike" noProof="1" dirty="0"/>
              <a:t>单击此处编辑母版文本样式</a:t>
            </a:r>
            <a:endParaRPr lang="zh-CN" altLang="en-US" strike="noStrike" noProof="1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4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5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6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pPr fontAlgn="auto"/>
            <a:r>
              <a:rPr lang="zh-CN" altLang="en-US" strike="noStrike" noProof="1" dirty="0"/>
              <a:t>单击此处编辑标题</a:t>
            </a:r>
            <a:endParaRPr lang="zh-CN" altLang="en-US" strike="noStrike" noProof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auto"/>
            <a:r>
              <a:rPr lang="zh-CN" altLang="en-US" strike="noStrike" noProof="1" dirty="0"/>
              <a:t>单击此处编辑副标题</a:t>
            </a:r>
            <a:endParaRPr lang="zh-CN" altLang="en-US" strike="noStrike" noProof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 fontAlgn="auto"/>
            <a:r>
              <a:rPr strike="noStrike" noProof="1" dirty="0">
                <a:sym typeface="+mn-ea"/>
              </a:rPr>
              <a:t>单击此处编辑母版标题样式</a:t>
            </a:r>
            <a:endParaRPr strike="noStrike" noProof="1"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914400" marR="0" lvl="2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371600" marR="0" lvl="3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828800" marR="0" lvl="4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 fontAlgn="auto"/>
            <a:r>
              <a:rPr strike="noStrike" noProof="1" dirty="0">
                <a:sym typeface="+mn-ea"/>
              </a:rPr>
              <a:t>单击此处编辑母版文本样式</a:t>
            </a:r>
            <a:endParaRPr strike="noStrike" noProof="1"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pPr fontAlgn="auto"/>
            <a:r>
              <a:rPr lang="zh-CN" altLang="en-US" strike="noStrike" noProof="1" dirty="0"/>
              <a:t>单击此处编辑标题</a:t>
            </a:r>
            <a:endParaRPr lang="zh-CN" altLang="en-US" strike="noStrike" noProof="1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auto"/>
            <a:r>
              <a:rPr lang="zh-CN" altLang="en-US" strike="noStrike" noProof="1" dirty="0"/>
              <a:t>单击此处编辑文本</a:t>
            </a:r>
            <a:endParaRPr lang="zh-CN" altLang="en-US" strike="noStrike" noProof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 fontAlgn="auto"/>
            <a:r>
              <a:rPr strike="noStrike" noProof="1" dirty="0">
                <a:sym typeface="+mn-ea"/>
              </a:rPr>
              <a:t>单击此处编辑母版标题样式</a:t>
            </a:r>
            <a:endParaRPr strike="noStrike" noProof="1"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 fontAlgn="auto"/>
            <a:r>
              <a:rPr strike="noStrike" noProof="1" dirty="0">
                <a:sym typeface="+mn-ea"/>
              </a:rPr>
              <a:t>单击此处编辑母版文本样式</a:t>
            </a:r>
            <a:endParaRPr strike="noStrike" noProof="1" dirty="0">
              <a:sym typeface="+mn-ea"/>
            </a:endParaRPr>
          </a:p>
          <a:p>
            <a:pPr lvl="1" fontAlgn="auto"/>
            <a:r>
              <a:rPr strike="noStrike" noProof="1" dirty="0">
                <a:sym typeface="+mn-ea"/>
              </a:rPr>
              <a:t>第二级</a:t>
            </a:r>
            <a:endParaRPr strike="noStrike" noProof="1" dirty="0">
              <a:sym typeface="+mn-ea"/>
            </a:endParaRPr>
          </a:p>
          <a:p>
            <a:pPr lvl="2" fontAlgn="auto"/>
            <a:r>
              <a:rPr strike="noStrike" noProof="1" dirty="0">
                <a:sym typeface="+mn-ea"/>
              </a:rPr>
              <a:t>第三级</a:t>
            </a:r>
            <a:endParaRPr strike="noStrike" noProof="1" dirty="0">
              <a:sym typeface="+mn-ea"/>
            </a:endParaRPr>
          </a:p>
          <a:p>
            <a:pPr lvl="3" fontAlgn="auto"/>
            <a:r>
              <a:rPr strike="noStrike" noProof="1" dirty="0">
                <a:sym typeface="+mn-ea"/>
              </a:rPr>
              <a:t>第四级</a:t>
            </a:r>
            <a:endParaRPr strike="noStrike" noProof="1"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lnSpc>
                <a:spcPct val="13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fontAlgn="auto"/>
            <a:r>
              <a:rPr lang="zh-CN" altLang="en-US" strike="noStrike" noProof="1" dirty="0"/>
              <a:t>单击此处编辑母版文本样式</a:t>
            </a:r>
            <a:endParaRPr lang="zh-CN" altLang="en-US" strike="noStrike" noProof="1" dirty="0"/>
          </a:p>
          <a:p>
            <a:pPr lvl="1" fontAlgn="auto"/>
            <a:r>
              <a:rPr lang="zh-CN" altLang="en-US" strike="noStrike" noProof="1" dirty="0"/>
              <a:t>第二级</a:t>
            </a:r>
            <a:endParaRPr lang="zh-CN" altLang="en-US" strike="noStrike" noProof="1" dirty="0"/>
          </a:p>
          <a:p>
            <a:pPr lvl="2" fontAlgn="auto"/>
            <a:r>
              <a:rPr lang="zh-CN" altLang="en-US" strike="noStrike" noProof="1" dirty="0"/>
              <a:t>第三级</a:t>
            </a:r>
            <a:endParaRPr lang="zh-CN" altLang="en-US" strike="noStrike" noProof="1" dirty="0"/>
          </a:p>
          <a:p>
            <a:pPr lvl="3" fontAlgn="auto"/>
            <a:r>
              <a:rPr lang="zh-CN" altLang="en-US" strike="noStrike" noProof="1" dirty="0"/>
              <a:t>第四级</a:t>
            </a:r>
            <a:endParaRPr lang="zh-CN" altLang="en-US" strike="noStrike" noProof="1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 fontAlgn="auto"/>
            <a:r>
              <a:rPr strike="noStrike" noProof="1" dirty="0">
                <a:sym typeface="+mn-ea"/>
              </a:rPr>
              <a:t>单击此处编辑母版标题样式</a:t>
            </a:r>
            <a:endParaRPr strike="noStrike" noProof="1"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lang="zh-CN" altLang="en-US" strike="noStrike" noProof="1" dirty="0"/>
              <a:t>单击此处编辑文本</a:t>
            </a:r>
            <a:endParaRPr lang="zh-CN" altLang="en-US" strike="noStrike" noProof="1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 fontAlgn="auto"/>
            <a:r>
              <a:rPr strike="noStrike" noProof="1" dirty="0">
                <a:sym typeface="+mn-ea"/>
              </a:rPr>
              <a:t>单击此处编辑母版文本样式</a:t>
            </a:r>
            <a:endParaRPr strike="noStrike" noProof="1" dirty="0">
              <a:sym typeface="+mn-ea"/>
            </a:endParaRPr>
          </a:p>
          <a:p>
            <a:pPr lvl="1" fontAlgn="auto"/>
            <a:r>
              <a:rPr strike="noStrike" noProof="1" dirty="0">
                <a:sym typeface="+mn-ea"/>
              </a:rPr>
              <a:t>第二级</a:t>
            </a:r>
            <a:endParaRPr strike="noStrike" noProof="1" dirty="0">
              <a:sym typeface="+mn-ea"/>
            </a:endParaRPr>
          </a:p>
          <a:p>
            <a:pPr lvl="2" fontAlgn="auto"/>
            <a:r>
              <a:rPr strike="noStrike" noProof="1" dirty="0">
                <a:sym typeface="+mn-ea"/>
              </a:rPr>
              <a:t>第三级</a:t>
            </a:r>
            <a:endParaRPr strike="noStrike" noProof="1" dirty="0">
              <a:sym typeface="+mn-ea"/>
            </a:endParaRPr>
          </a:p>
          <a:p>
            <a:pPr lvl="3" fontAlgn="auto"/>
            <a:r>
              <a:rPr strike="noStrike" noProof="1" dirty="0">
                <a:sym typeface="+mn-ea"/>
              </a:rPr>
              <a:t>第四级</a:t>
            </a:r>
            <a:endParaRPr strike="noStrike" noProof="1"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strike="noStrike" noProof="1">
                <a:sym typeface="+mn-ea"/>
              </a:rPr>
              <a:t>单击此处编辑文本</a:t>
            </a:r>
            <a:endParaRPr strike="noStrike" noProof="1"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 fontAlgn="auto"/>
            <a:r>
              <a:rPr strike="noStrike" noProof="1" dirty="0">
                <a:sym typeface="+mn-ea"/>
              </a:rPr>
              <a:t>单击此处编辑母版文本样式</a:t>
            </a:r>
            <a:endParaRPr strike="noStrike" noProof="1" dirty="0">
              <a:sym typeface="+mn-ea"/>
            </a:endParaRPr>
          </a:p>
          <a:p>
            <a:pPr lvl="1" fontAlgn="auto"/>
            <a:r>
              <a:rPr strike="noStrike" noProof="1" dirty="0">
                <a:sym typeface="+mn-ea"/>
              </a:rPr>
              <a:t>第二级</a:t>
            </a:r>
            <a:endParaRPr strike="noStrike" noProof="1" dirty="0">
              <a:sym typeface="+mn-ea"/>
            </a:endParaRPr>
          </a:p>
          <a:p>
            <a:pPr lvl="2" fontAlgn="auto"/>
            <a:r>
              <a:rPr strike="noStrike" noProof="1" dirty="0">
                <a:sym typeface="+mn-ea"/>
              </a:rPr>
              <a:t>第三级</a:t>
            </a:r>
            <a:endParaRPr strike="noStrike" noProof="1" dirty="0">
              <a:sym typeface="+mn-ea"/>
            </a:endParaRPr>
          </a:p>
          <a:p>
            <a:pPr lvl="3" fontAlgn="auto"/>
            <a:r>
              <a:rPr strike="noStrike" noProof="1" dirty="0">
                <a:sym typeface="+mn-ea"/>
              </a:rPr>
              <a:t>第四级</a:t>
            </a:r>
            <a:endParaRPr strike="noStrike" noProof="1"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 fontAlgn="auto"/>
            <a:r>
              <a:rPr strike="noStrike" noProof="1">
                <a:sym typeface="+mn-ea"/>
              </a:rPr>
              <a:t>单击此处编辑母版标题样式</a:t>
            </a:r>
            <a:endParaRPr strike="noStrike" noProof="1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08400" y="1555200"/>
            <a:ext cx="51264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 fontAlgn="auto"/>
            <a:endParaRPr strike="noStrike" noProof="1"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</a:lstStyle>
          <a:p>
            <a:pPr lvl="0" fontAlgn="auto"/>
            <a:r>
              <a:rPr strike="noStrike" noProof="1" dirty="0">
                <a:sym typeface="+mn-ea"/>
              </a:rPr>
              <a:t>单击此处编辑文本</a:t>
            </a:r>
            <a:endParaRPr strike="noStrike" noProof="1" dirty="0">
              <a:sym typeface="+mn-ea"/>
            </a:endParaRPr>
          </a:p>
        </p:txBody>
      </p:sp>
      <p:sp>
        <p:nvSpPr>
          <p:cNvPr id="9" name="标题 8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pPr fontAlgn="auto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 fontAlgn="auto"/>
            <a:r>
              <a:rPr strike="noStrike" noProof="1" dirty="0">
                <a:sym typeface="+mn-ea"/>
              </a:rPr>
              <a:t>单击此处编辑母版标题样式</a:t>
            </a:r>
            <a:endParaRPr strike="noStrike" noProof="1"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914400" marR="0" lvl="2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371600" marR="0" lvl="3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828800" marR="0" lvl="4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 fontAlgn="auto"/>
            <a:r>
              <a:rPr strike="noStrike" noProof="1" dirty="0">
                <a:sym typeface="+mn-ea"/>
              </a:rPr>
              <a:t>单击此处编辑母版文本样式</a:t>
            </a:r>
            <a:endParaRPr strike="noStrike" noProof="1"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 fontAlgn="auto"/>
            <a:r>
              <a:rPr strike="noStrike" noProof="1" dirty="0">
                <a:sym typeface="+mn-ea"/>
              </a:rPr>
              <a:t>单击此处编辑标题</a:t>
            </a:r>
            <a:endParaRPr strike="noStrike" noProof="1"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fontAlgn="auto"/>
            <a:r>
              <a:rPr lang="zh-CN" altLang="en-US" strike="noStrike" noProof="1" dirty="0"/>
              <a:t>单击此处编辑文本</a:t>
            </a:r>
            <a:endParaRPr lang="zh-CN" altLang="en-US" strike="noStrike" noProof="1" dirty="0"/>
          </a:p>
          <a:p>
            <a:pPr lvl="1" fontAlgn="auto"/>
            <a:r>
              <a:rPr lang="zh-CN" altLang="en-US" strike="noStrike" noProof="1" dirty="0"/>
              <a:t>第二级</a:t>
            </a:r>
            <a:endParaRPr lang="zh-CN" altLang="en-US" strike="noStrike" noProof="1" dirty="0"/>
          </a:p>
          <a:p>
            <a:pPr lvl="2" fontAlgn="auto"/>
            <a:r>
              <a:rPr lang="zh-CN" altLang="en-US" strike="noStrike" noProof="1" dirty="0"/>
              <a:t>第三级</a:t>
            </a:r>
            <a:endParaRPr lang="zh-CN" altLang="en-US" strike="noStrike" noProof="1" dirty="0"/>
          </a:p>
          <a:p>
            <a:pPr lvl="3" fontAlgn="auto"/>
            <a:r>
              <a:rPr lang="zh-CN" altLang="en-US" strike="noStrike" noProof="1" dirty="0"/>
              <a:t>第四级</a:t>
            </a:r>
            <a:endParaRPr lang="zh-CN" altLang="en-US" strike="noStrike" noProof="1" dirty="0"/>
          </a:p>
          <a:p>
            <a:pPr lvl="4" fontAlgn="auto"/>
            <a:r>
              <a:rPr lang="zh-CN" altLang="en-US" strike="noStrike" noProof="1" dirty="0"/>
              <a:t>第五级</a:t>
            </a:r>
            <a:endParaRPr lang="zh-CN" altLang="en-US" strike="noStrike" noProof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858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1430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6002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20574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fontAlgn="auto"/>
            <a:r>
              <a:rPr lang="zh-CN" altLang="en-US" strike="noStrike" noProof="1" dirty="0"/>
              <a:t>单击此处编辑母版文本样式</a:t>
            </a:r>
            <a:endParaRPr lang="zh-CN" altLang="en-US" strike="noStrike" noProof="1" dirty="0"/>
          </a:p>
          <a:p>
            <a:pPr lvl="1" fontAlgn="auto"/>
            <a:r>
              <a:rPr lang="zh-CN" altLang="en-US" strike="noStrike" noProof="1" dirty="0"/>
              <a:t>第二级</a:t>
            </a:r>
            <a:endParaRPr lang="zh-CN" altLang="en-US" strike="noStrike" noProof="1" dirty="0"/>
          </a:p>
          <a:p>
            <a:pPr lvl="2" fontAlgn="auto"/>
            <a:r>
              <a:rPr lang="zh-CN" altLang="en-US" strike="noStrike" noProof="1" dirty="0"/>
              <a:t>第三级</a:t>
            </a:r>
            <a:endParaRPr lang="zh-CN" altLang="en-US" strike="noStrike" noProof="1" dirty="0"/>
          </a:p>
          <a:p>
            <a:pPr lvl="3" fontAlgn="auto"/>
            <a:r>
              <a:rPr lang="zh-CN" altLang="en-US" strike="noStrike" noProof="1" dirty="0"/>
              <a:t>第四级</a:t>
            </a:r>
            <a:endParaRPr lang="zh-CN" altLang="en-US" strike="noStrike" noProof="1" dirty="0"/>
          </a:p>
          <a:p>
            <a:pPr lvl="4" fontAlgn="auto"/>
            <a:r>
              <a:rPr lang="zh-CN" altLang="en-US" strike="noStrike" noProof="1" dirty="0"/>
              <a:t>第五级</a:t>
            </a:r>
            <a:endParaRPr lang="zh-CN" altLang="en-US" strike="noStrike" noProof="1" dirty="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4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5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6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 fontAlgn="auto"/>
            <a:r>
              <a:rPr strike="noStrike" noProof="1">
                <a:sym typeface="+mn-ea"/>
              </a:rPr>
              <a:t>单击此处编辑标题</a:t>
            </a:r>
            <a:endParaRPr strike="noStrike" noProof="1"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 fontAlgn="auto"/>
            <a:r>
              <a:rPr lang="zh-CN" altLang="en-US" strike="noStrike" noProof="1" dirty="0"/>
              <a:t>单击此处编辑母版文本样式</a:t>
            </a:r>
            <a:endParaRPr lang="zh-CN" altLang="en-US" strike="noStrike" noProof="1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4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5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6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pPr fontAlgn="auto"/>
            <a:r>
              <a:rPr lang="zh-CN" altLang="en-US" strike="noStrike" noProof="1" dirty="0"/>
              <a:t>单击此处编辑标题</a:t>
            </a:r>
            <a:endParaRPr lang="zh-CN" altLang="en-US" strike="noStrike" noProof="1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auto"/>
            <a:r>
              <a:rPr lang="zh-CN" altLang="en-US" strike="noStrike" noProof="1" dirty="0"/>
              <a:t>单击此处编辑文本</a:t>
            </a:r>
            <a:endParaRPr lang="zh-CN" altLang="en-US" strike="noStrike" noProof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 fontAlgn="auto"/>
            <a:r>
              <a:rPr strike="noStrike" noProof="1" dirty="0">
                <a:sym typeface="+mn-ea"/>
              </a:rPr>
              <a:t>单击此处编辑母版标题样式</a:t>
            </a:r>
            <a:endParaRPr strike="noStrike" noProof="1"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 fontAlgn="auto"/>
            <a:r>
              <a:rPr strike="noStrike" noProof="1" dirty="0">
                <a:sym typeface="+mn-ea"/>
              </a:rPr>
              <a:t>单击此处编辑母版文本样式</a:t>
            </a:r>
            <a:endParaRPr strike="noStrike" noProof="1" dirty="0">
              <a:sym typeface="+mn-ea"/>
            </a:endParaRPr>
          </a:p>
          <a:p>
            <a:pPr lvl="1" fontAlgn="auto"/>
            <a:r>
              <a:rPr strike="noStrike" noProof="1" dirty="0">
                <a:sym typeface="+mn-ea"/>
              </a:rPr>
              <a:t>第二级</a:t>
            </a:r>
            <a:endParaRPr strike="noStrike" noProof="1" dirty="0">
              <a:sym typeface="+mn-ea"/>
            </a:endParaRPr>
          </a:p>
          <a:p>
            <a:pPr lvl="2" fontAlgn="auto"/>
            <a:r>
              <a:rPr strike="noStrike" noProof="1" dirty="0">
                <a:sym typeface="+mn-ea"/>
              </a:rPr>
              <a:t>第三级</a:t>
            </a:r>
            <a:endParaRPr strike="noStrike" noProof="1" dirty="0">
              <a:sym typeface="+mn-ea"/>
            </a:endParaRPr>
          </a:p>
          <a:p>
            <a:pPr lvl="3" fontAlgn="auto"/>
            <a:r>
              <a:rPr strike="noStrike" noProof="1" dirty="0">
                <a:sym typeface="+mn-ea"/>
              </a:rPr>
              <a:t>第四级</a:t>
            </a:r>
            <a:endParaRPr strike="noStrike" noProof="1"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lnSpc>
                <a:spcPct val="13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fontAlgn="auto"/>
            <a:r>
              <a:rPr lang="zh-CN" altLang="en-US" strike="noStrike" noProof="1" dirty="0"/>
              <a:t>单击此处编辑母版文本样式</a:t>
            </a:r>
            <a:endParaRPr lang="zh-CN" altLang="en-US" strike="noStrike" noProof="1" dirty="0"/>
          </a:p>
          <a:p>
            <a:pPr lvl="1" fontAlgn="auto"/>
            <a:r>
              <a:rPr lang="zh-CN" altLang="en-US" strike="noStrike" noProof="1" dirty="0"/>
              <a:t>第二级</a:t>
            </a:r>
            <a:endParaRPr lang="zh-CN" altLang="en-US" strike="noStrike" noProof="1" dirty="0"/>
          </a:p>
          <a:p>
            <a:pPr lvl="2" fontAlgn="auto"/>
            <a:r>
              <a:rPr lang="zh-CN" altLang="en-US" strike="noStrike" noProof="1" dirty="0"/>
              <a:t>第三级</a:t>
            </a:r>
            <a:endParaRPr lang="zh-CN" altLang="en-US" strike="noStrike" noProof="1" dirty="0"/>
          </a:p>
          <a:p>
            <a:pPr lvl="3" fontAlgn="auto"/>
            <a:r>
              <a:rPr lang="zh-CN" altLang="en-US" strike="noStrike" noProof="1" dirty="0"/>
              <a:t>第四级</a:t>
            </a:r>
            <a:endParaRPr lang="zh-CN" altLang="en-US" strike="noStrike" noProof="1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 fontAlgn="auto"/>
            <a:r>
              <a:rPr strike="noStrike" noProof="1" dirty="0">
                <a:sym typeface="+mn-ea"/>
              </a:rPr>
              <a:t>单击此处编辑母版标题样式</a:t>
            </a:r>
            <a:endParaRPr strike="noStrike" noProof="1"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lang="zh-CN" altLang="en-US" strike="noStrike" noProof="1" dirty="0"/>
              <a:t>单击此处编辑文本</a:t>
            </a:r>
            <a:endParaRPr lang="zh-CN" altLang="en-US" strike="noStrike" noProof="1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 fontAlgn="auto"/>
            <a:r>
              <a:rPr strike="noStrike" noProof="1" dirty="0">
                <a:sym typeface="+mn-ea"/>
              </a:rPr>
              <a:t>单击此处编辑母版文本样式</a:t>
            </a:r>
            <a:endParaRPr strike="noStrike" noProof="1" dirty="0">
              <a:sym typeface="+mn-ea"/>
            </a:endParaRPr>
          </a:p>
          <a:p>
            <a:pPr lvl="1" fontAlgn="auto"/>
            <a:r>
              <a:rPr strike="noStrike" noProof="1" dirty="0">
                <a:sym typeface="+mn-ea"/>
              </a:rPr>
              <a:t>第二级</a:t>
            </a:r>
            <a:endParaRPr strike="noStrike" noProof="1" dirty="0">
              <a:sym typeface="+mn-ea"/>
            </a:endParaRPr>
          </a:p>
          <a:p>
            <a:pPr lvl="2" fontAlgn="auto"/>
            <a:r>
              <a:rPr strike="noStrike" noProof="1" dirty="0">
                <a:sym typeface="+mn-ea"/>
              </a:rPr>
              <a:t>第三级</a:t>
            </a:r>
            <a:endParaRPr strike="noStrike" noProof="1" dirty="0">
              <a:sym typeface="+mn-ea"/>
            </a:endParaRPr>
          </a:p>
          <a:p>
            <a:pPr lvl="3" fontAlgn="auto"/>
            <a:r>
              <a:rPr strike="noStrike" noProof="1" dirty="0">
                <a:sym typeface="+mn-ea"/>
              </a:rPr>
              <a:t>第四级</a:t>
            </a:r>
            <a:endParaRPr strike="noStrike" noProof="1"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strike="noStrike" noProof="1">
                <a:sym typeface="+mn-ea"/>
              </a:rPr>
              <a:t>单击此处编辑文本</a:t>
            </a:r>
            <a:endParaRPr strike="noStrike" noProof="1"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 fontAlgn="auto"/>
            <a:r>
              <a:rPr strike="noStrike" noProof="1" dirty="0">
                <a:sym typeface="+mn-ea"/>
              </a:rPr>
              <a:t>单击此处编辑母版文本样式</a:t>
            </a:r>
            <a:endParaRPr strike="noStrike" noProof="1" dirty="0">
              <a:sym typeface="+mn-ea"/>
            </a:endParaRPr>
          </a:p>
          <a:p>
            <a:pPr lvl="1" fontAlgn="auto"/>
            <a:r>
              <a:rPr strike="noStrike" noProof="1" dirty="0">
                <a:sym typeface="+mn-ea"/>
              </a:rPr>
              <a:t>第二级</a:t>
            </a:r>
            <a:endParaRPr strike="noStrike" noProof="1" dirty="0">
              <a:sym typeface="+mn-ea"/>
            </a:endParaRPr>
          </a:p>
          <a:p>
            <a:pPr lvl="2" fontAlgn="auto"/>
            <a:r>
              <a:rPr strike="noStrike" noProof="1" dirty="0">
                <a:sym typeface="+mn-ea"/>
              </a:rPr>
              <a:t>第三级</a:t>
            </a:r>
            <a:endParaRPr strike="noStrike" noProof="1" dirty="0">
              <a:sym typeface="+mn-ea"/>
            </a:endParaRPr>
          </a:p>
          <a:p>
            <a:pPr lvl="3" fontAlgn="auto"/>
            <a:r>
              <a:rPr strike="noStrike" noProof="1" dirty="0">
                <a:sym typeface="+mn-ea"/>
              </a:rPr>
              <a:t>第四级</a:t>
            </a:r>
            <a:endParaRPr strike="noStrike" noProof="1"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 fontAlgn="auto"/>
            <a:r>
              <a:rPr strike="noStrike" noProof="1">
                <a:sym typeface="+mn-ea"/>
              </a:rPr>
              <a:t>单击此处编辑母版标题样式</a:t>
            </a:r>
            <a:endParaRPr strike="noStrike" noProof="1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08400" y="1555200"/>
            <a:ext cx="51264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 fontAlgn="auto"/>
            <a:endParaRPr strike="noStrike" noProof="1"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</a:lstStyle>
          <a:p>
            <a:pPr lvl="0" fontAlgn="auto"/>
            <a:r>
              <a:rPr strike="noStrike" noProof="1" dirty="0">
                <a:sym typeface="+mn-ea"/>
              </a:rPr>
              <a:t>单击此处编辑文本</a:t>
            </a:r>
            <a:endParaRPr strike="noStrike" noProof="1" dirty="0">
              <a:sym typeface="+mn-ea"/>
            </a:endParaRPr>
          </a:p>
        </p:txBody>
      </p:sp>
      <p:sp>
        <p:nvSpPr>
          <p:cNvPr id="9" name="标题 8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pPr fontAlgn="auto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 fontAlgn="auto"/>
            <a:r>
              <a:rPr strike="noStrike" noProof="1" dirty="0">
                <a:sym typeface="+mn-ea"/>
              </a:rPr>
              <a:t>单击此处编辑标题</a:t>
            </a:r>
            <a:endParaRPr strike="noStrike" noProof="1"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fontAlgn="auto"/>
            <a:r>
              <a:rPr lang="zh-CN" altLang="en-US" strike="noStrike" noProof="1" dirty="0"/>
              <a:t>单击此处编辑文本</a:t>
            </a:r>
            <a:endParaRPr lang="zh-CN" altLang="en-US" strike="noStrike" noProof="1" dirty="0"/>
          </a:p>
          <a:p>
            <a:pPr lvl="1" fontAlgn="auto"/>
            <a:r>
              <a:rPr lang="zh-CN" altLang="en-US" strike="noStrike" noProof="1" dirty="0"/>
              <a:t>第二级</a:t>
            </a:r>
            <a:endParaRPr lang="zh-CN" altLang="en-US" strike="noStrike" noProof="1" dirty="0"/>
          </a:p>
          <a:p>
            <a:pPr lvl="2" fontAlgn="auto"/>
            <a:r>
              <a:rPr lang="zh-CN" altLang="en-US" strike="noStrike" noProof="1" dirty="0"/>
              <a:t>第三级</a:t>
            </a:r>
            <a:endParaRPr lang="zh-CN" altLang="en-US" strike="noStrike" noProof="1" dirty="0"/>
          </a:p>
          <a:p>
            <a:pPr lvl="3" fontAlgn="auto"/>
            <a:r>
              <a:rPr lang="zh-CN" altLang="en-US" strike="noStrike" noProof="1" dirty="0"/>
              <a:t>第四级</a:t>
            </a:r>
            <a:endParaRPr lang="zh-CN" altLang="en-US" strike="noStrike" noProof="1" dirty="0"/>
          </a:p>
          <a:p>
            <a:pPr lvl="4" fontAlgn="auto"/>
            <a:r>
              <a:rPr lang="zh-CN" altLang="en-US" strike="noStrike" noProof="1" dirty="0"/>
              <a:t>第五级</a:t>
            </a:r>
            <a:endParaRPr lang="zh-CN" altLang="en-US" strike="noStrike" noProof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.xml"/><Relationship Id="rId16" Type="http://schemas.openxmlformats.org/officeDocument/2006/relationships/tags" Target="../tags/tag5.xml"/><Relationship Id="rId15" Type="http://schemas.openxmlformats.org/officeDocument/2006/relationships/tags" Target="../tags/tag4.xml"/><Relationship Id="rId14" Type="http://schemas.openxmlformats.org/officeDocument/2006/relationships/tags" Target="../tags/tag3.xml"/><Relationship Id="rId13" Type="http://schemas.openxmlformats.org/officeDocument/2006/relationships/tags" Target="../tags/tag2.xml"/><Relationship Id="rId12" Type="http://schemas.openxmlformats.org/officeDocument/2006/relationships/tags" Target="../tags/tag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8" Type="http://schemas.openxmlformats.org/officeDocument/2006/relationships/theme" Target="../theme/theme2.xml"/><Relationship Id="rId17" Type="http://schemas.openxmlformats.org/officeDocument/2006/relationships/tags" Target="../tags/tag12.xml"/><Relationship Id="rId16" Type="http://schemas.openxmlformats.org/officeDocument/2006/relationships/tags" Target="../tags/tag11.xml"/><Relationship Id="rId15" Type="http://schemas.openxmlformats.org/officeDocument/2006/relationships/tags" Target="../tags/tag10.xml"/><Relationship Id="rId14" Type="http://schemas.openxmlformats.org/officeDocument/2006/relationships/tags" Target="../tags/tag9.xml"/><Relationship Id="rId13" Type="http://schemas.openxmlformats.org/officeDocument/2006/relationships/tags" Target="../tags/tag8.xml"/><Relationship Id="rId12" Type="http://schemas.openxmlformats.org/officeDocument/2006/relationships/tags" Target="../tags/tag7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013" y="608013"/>
            <a:ext cx="10969625" cy="647700"/>
          </a:xfrm>
          <a:prstGeom prst="rect">
            <a:avLst/>
          </a:prstGeom>
          <a:noFill/>
          <a:ln w="9525">
            <a:noFill/>
          </a:ln>
        </p:spPr>
        <p:txBody>
          <a:bodyPr vert="horz" lIns="101600" tIns="38100" rIns="76200" bIns="38100"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  <p:custDataLst>
              <p:tags r:id="rId13"/>
            </p:custDataLst>
          </p:nvPr>
        </p:nvSpPr>
        <p:spPr>
          <a:xfrm>
            <a:off x="608013" y="1516063"/>
            <a:ext cx="10969625" cy="4737100"/>
          </a:xfrm>
          <a:prstGeom prst="rect">
            <a:avLst/>
          </a:prstGeom>
          <a:noFill/>
          <a:ln w="9525">
            <a:noFill/>
          </a:ln>
        </p:spPr>
        <p:txBody>
          <a:bodyPr vert="horz" lIns="90000" tIns="46800" rIns="90000" bIns="46800" anchor="t" anchorCtr="0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2860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775" y="6315075"/>
            <a:ext cx="2698750" cy="3159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388" y="6315075"/>
            <a:ext cx="3959225" cy="3159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fontAlgn="auto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300" y="6315075"/>
            <a:ext cx="2700338" cy="3159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013" y="608013"/>
            <a:ext cx="10969625" cy="647700"/>
          </a:xfrm>
          <a:prstGeom prst="rect">
            <a:avLst/>
          </a:prstGeom>
          <a:noFill/>
          <a:ln w="9525">
            <a:noFill/>
          </a:ln>
        </p:spPr>
        <p:txBody>
          <a:bodyPr vert="horz" lIns="101600" tIns="38100" rIns="76200" bIns="38100"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051" name="文本占位符 2"/>
          <p:cNvSpPr>
            <a:spLocks noGrp="1"/>
          </p:cNvSpPr>
          <p:nvPr>
            <p:ph type="body"/>
            <p:custDataLst>
              <p:tags r:id="rId13"/>
            </p:custDataLst>
          </p:nvPr>
        </p:nvSpPr>
        <p:spPr>
          <a:xfrm>
            <a:off x="608013" y="1516063"/>
            <a:ext cx="10969625" cy="4737100"/>
          </a:xfrm>
          <a:prstGeom prst="rect">
            <a:avLst/>
          </a:prstGeom>
          <a:noFill/>
          <a:ln w="9525">
            <a:noFill/>
          </a:ln>
        </p:spPr>
        <p:txBody>
          <a:bodyPr vert="horz" lIns="90000" tIns="46800" rIns="90000" bIns="46800" anchor="t" anchorCtr="0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2860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775" y="6315075"/>
            <a:ext cx="2698750" cy="3159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388" y="6315075"/>
            <a:ext cx="3959225" cy="3159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fontAlgn="auto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300" y="6315075"/>
            <a:ext cx="2700338" cy="3159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5.xml"/><Relationship Id="rId1" Type="http://schemas.openxmlformats.org/officeDocument/2006/relationships/tags" Target="../tags/tag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5121" name="文本框 142"/>
          <p:cNvSpPr txBox="1"/>
          <p:nvPr/>
        </p:nvSpPr>
        <p:spPr>
          <a:xfrm>
            <a:off x="3738563" y="3306763"/>
            <a:ext cx="1038225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2</a:t>
            </a:r>
            <a:endParaRPr lang="en-US" altLang="zh-CN" sz="36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5122" name="文本框 143"/>
          <p:cNvSpPr txBox="1"/>
          <p:nvPr/>
        </p:nvSpPr>
        <p:spPr>
          <a:xfrm>
            <a:off x="6396038" y="3306763"/>
            <a:ext cx="1036637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03</a:t>
            </a:r>
            <a:endParaRPr lang="en-US" altLang="zh-CN" sz="36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5123" name="文本框 144"/>
          <p:cNvSpPr txBox="1"/>
          <p:nvPr/>
        </p:nvSpPr>
        <p:spPr>
          <a:xfrm>
            <a:off x="9097963" y="3306763"/>
            <a:ext cx="1036637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04</a:t>
            </a:r>
            <a:endParaRPr lang="en-US" altLang="zh-CN" sz="36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40573" y="1233170"/>
            <a:ext cx="8631238" cy="44310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ct val="200000"/>
              </a:lnSpc>
            </a:pPr>
            <a:r>
              <a:rPr lang="en-US" altLang="zh-CN" noProof="1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1. </a:t>
            </a:r>
            <a:r>
              <a:rPr lang="zh-CN" altLang="en-US" noProof="1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此</a:t>
            </a:r>
            <a:r>
              <a:rPr lang="en-US" altLang="zh-CN" noProof="1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PPT</a:t>
            </a:r>
            <a:r>
              <a:rPr lang="zh-CN" altLang="en-US" noProof="1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模板所含文本内容项不得随意删除，若不涉及，请标注</a:t>
            </a:r>
            <a:r>
              <a:rPr lang="en-US" altLang="zh-CN" noProof="1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NA/</a:t>
            </a:r>
            <a:r>
              <a:rPr lang="zh-CN" altLang="en-US" noProof="1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无，有疑问请及时联系伦理办公室</a:t>
            </a:r>
            <a:endParaRPr lang="zh-CN" altLang="en-US" noProof="1" dirty="0">
              <a:solidFill>
                <a:schemeClr val="accent6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  <a:p>
            <a:pPr fontAlgn="auto">
              <a:lnSpc>
                <a:spcPct val="200000"/>
              </a:lnSpc>
            </a:pPr>
            <a:r>
              <a:rPr lang="en-US" altLang="zh-CN" noProof="1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2. PPT</a:t>
            </a:r>
            <a:r>
              <a:rPr lang="zh-CN" altLang="en-US" noProof="1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汇报内容要求与本项目内容一致</a:t>
            </a:r>
            <a:endParaRPr lang="en-US" altLang="zh-CN" noProof="1" dirty="0">
              <a:solidFill>
                <a:schemeClr val="accent6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fontAlgn="auto">
              <a:lnSpc>
                <a:spcPct val="200000"/>
              </a:lnSpc>
            </a:pPr>
            <a:r>
              <a:rPr lang="en-US" altLang="zh-CN" noProof="1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3. PPT</a:t>
            </a:r>
            <a:r>
              <a:rPr lang="zh-CN" altLang="en-US" noProof="1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做完后请与</a:t>
            </a:r>
            <a:r>
              <a:rPr lang="en-US" altLang="zh-CN" noProof="1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PI</a:t>
            </a:r>
            <a:r>
              <a:rPr lang="zh-CN" altLang="en-US" noProof="1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确认内容是否合适，无误后于会前三天发送至伦理</a:t>
            </a:r>
            <a:r>
              <a:rPr lang="zh-CN" noProof="1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办</a:t>
            </a:r>
            <a:endParaRPr lang="zh-CN" noProof="1" dirty="0">
              <a:solidFill>
                <a:schemeClr val="accent6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  <a:p>
            <a:pPr fontAlgn="auto">
              <a:lnSpc>
                <a:spcPct val="200000"/>
              </a:lnSpc>
            </a:pPr>
            <a:r>
              <a:rPr lang="en-US" altLang="zh-CN" noProof="1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4.</a:t>
            </a:r>
            <a:r>
              <a:rPr lang="zh-CN" altLang="en-US" noProof="1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如有其它内容可自行加页，汇报时间控制在</a:t>
            </a:r>
            <a:r>
              <a:rPr lang="en-US" altLang="zh-CN" sz="2400" u="sng" noProof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5</a:t>
            </a:r>
            <a:r>
              <a:rPr lang="zh-CN" altLang="en-US" sz="2400" u="sng" noProof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分钟</a:t>
            </a:r>
            <a:r>
              <a:rPr lang="zh-CN" altLang="en-US" noProof="1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以内。汇报人要求为项目主要研究者，汇报人一定要对内容熟悉。</a:t>
            </a:r>
            <a:endParaRPr lang="en-US" altLang="zh-CN" noProof="1" dirty="0">
              <a:solidFill>
                <a:schemeClr val="accent6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fontAlgn="auto">
              <a:lnSpc>
                <a:spcPct val="200000"/>
              </a:lnSpc>
            </a:pPr>
            <a:r>
              <a:rPr lang="en-US" altLang="zh-CN" noProof="1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5. </a:t>
            </a:r>
            <a:r>
              <a:rPr lang="zh-CN" altLang="en-US" u="sng" noProof="1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完成后删除此页</a:t>
            </a:r>
            <a:endParaRPr lang="zh-CN" altLang="en-US" u="sng" noProof="1" dirty="0">
              <a:solidFill>
                <a:schemeClr val="accent6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fontAlgn="auto"/>
            <a:endParaRPr lang="zh-CN" altLang="en-US" u="sng" noProof="1" dirty="0">
              <a:solidFill>
                <a:schemeClr val="accent6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29" name="文本框 142"/>
          <p:cNvSpPr txBox="1"/>
          <p:nvPr/>
        </p:nvSpPr>
        <p:spPr>
          <a:xfrm>
            <a:off x="3738563" y="3306763"/>
            <a:ext cx="1038225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2</a:t>
            </a:r>
            <a:endParaRPr lang="en-US" altLang="zh-CN" sz="36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2530" name="文本框 143"/>
          <p:cNvSpPr txBox="1"/>
          <p:nvPr/>
        </p:nvSpPr>
        <p:spPr>
          <a:xfrm>
            <a:off x="6396038" y="3306763"/>
            <a:ext cx="1036637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03</a:t>
            </a:r>
            <a:endParaRPr lang="en-US" altLang="zh-CN" sz="36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2531" name="文本框 144"/>
          <p:cNvSpPr txBox="1"/>
          <p:nvPr/>
        </p:nvSpPr>
        <p:spPr>
          <a:xfrm>
            <a:off x="9097963" y="3306763"/>
            <a:ext cx="1036637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04</a:t>
            </a:r>
            <a:endParaRPr lang="en-US" altLang="zh-CN" sz="36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2533" name="文本框 1"/>
          <p:cNvSpPr txBox="1"/>
          <p:nvPr/>
        </p:nvSpPr>
        <p:spPr>
          <a:xfrm>
            <a:off x="4895850" y="407988"/>
            <a:ext cx="2090738" cy="582612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3200">
                <a:latin typeface="Arial" panose="020B0604020202020204" pitchFamily="34" charset="0"/>
                <a:ea typeface="微软雅黑" panose="020B0503020204020204" pitchFamily="34" charset="-122"/>
              </a:rPr>
              <a:t>研究设计</a:t>
            </a:r>
            <a:endParaRPr lang="zh-CN" altLang="zh-CN" sz="320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882650" y="1222375"/>
            <a:ext cx="8601075" cy="5908040"/>
          </a:xfrm>
          <a:prstGeom prst="rect">
            <a:avLst/>
          </a:prstGeom>
        </p:spPr>
        <p:txBody>
          <a:bodyPr wrap="square">
            <a:spAutoFit/>
          </a:bodyPr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lang="zh-CN" altLang="en-US" b="1" strike="noStrike" noProof="0" dirty="0" smtClean="0">
                <a:solidFill>
                  <a:srgbClr val="154E83"/>
                </a:solidFill>
                <a:latin typeface="+mn-ea"/>
                <a:ea typeface="+mn-ea"/>
                <a:cs typeface="+mn-cs"/>
                <a:sym typeface="+mn-ea"/>
              </a:rPr>
              <a:t>试验人群</a:t>
            </a:r>
            <a:endParaRPr kumimoji="0" lang="en-US" altLang="zh-CN" b="1" strike="noStrike" kern="1200" cap="none" spc="0" normalizeH="0" baseline="0" noProof="0" dirty="0" smtClean="0">
              <a:solidFill>
                <a:srgbClr val="154E83"/>
              </a:solidFill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en-US" altLang="zh-CN" b="1" strike="noStrike" kern="1200" cap="none" spc="0" normalizeH="0" baseline="0" noProof="0" dirty="0" smtClean="0">
              <a:solidFill>
                <a:srgbClr val="154E83"/>
              </a:solidFill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lang="zh-CN" altLang="en-US" b="1" strike="noStrike" noProof="0" dirty="0" smtClean="0">
                <a:solidFill>
                  <a:srgbClr val="154E83"/>
                </a:solidFill>
                <a:latin typeface="+mn-ea"/>
                <a:ea typeface="+mn-ea"/>
                <a:cs typeface="+mn-cs"/>
                <a:sym typeface="+mn-ea"/>
              </a:rPr>
              <a:t>入</a:t>
            </a:r>
            <a:r>
              <a:rPr lang="zh-CN" altLang="en-US" b="1" strike="noStrike" noProof="0" dirty="0">
                <a:solidFill>
                  <a:srgbClr val="154E83"/>
                </a:solidFill>
                <a:latin typeface="+mn-ea"/>
                <a:ea typeface="+mn-ea"/>
                <a:cs typeface="+mn-cs"/>
                <a:sym typeface="+mn-ea"/>
              </a:rPr>
              <a:t>排</a:t>
            </a:r>
            <a:r>
              <a:rPr lang="zh-CN" altLang="en-US" b="1" strike="noStrike" noProof="0" dirty="0" smtClean="0">
                <a:solidFill>
                  <a:srgbClr val="154E83"/>
                </a:solidFill>
                <a:latin typeface="+mn-ea"/>
                <a:ea typeface="+mn-ea"/>
                <a:cs typeface="+mn-cs"/>
                <a:sym typeface="+mn-ea"/>
              </a:rPr>
              <a:t>标准和排除标准</a:t>
            </a:r>
            <a:endParaRPr kumimoji="0" lang="en-US" altLang="zh-CN" b="1" strike="noStrike" kern="1200" cap="none" spc="0" normalizeH="0" baseline="0" noProof="0" dirty="0" smtClean="0">
              <a:solidFill>
                <a:srgbClr val="154E83"/>
              </a:solidFill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en-US" altLang="zh-CN" b="1" strike="noStrike" kern="1200" cap="none" spc="0" normalizeH="0" baseline="0" noProof="0" dirty="0">
              <a:solidFill>
                <a:srgbClr val="154E83"/>
              </a:solidFill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lang="zh-CN" altLang="en-US" b="1" strike="noStrike" noProof="0" dirty="0">
                <a:solidFill>
                  <a:srgbClr val="154E83"/>
                </a:solidFill>
                <a:latin typeface="+mn-ea"/>
                <a:ea typeface="+mn-ea"/>
                <a:cs typeface="+mn-cs"/>
                <a:sym typeface="+mn-ea"/>
              </a:rPr>
              <a:t>研究</a:t>
            </a:r>
            <a:r>
              <a:rPr lang="zh-CN" altLang="en-US" b="1" strike="noStrike" noProof="0" dirty="0" smtClean="0">
                <a:solidFill>
                  <a:srgbClr val="154E83"/>
                </a:solidFill>
                <a:latin typeface="+mn-ea"/>
                <a:ea typeface="+mn-ea"/>
                <a:cs typeface="+mn-cs"/>
                <a:sym typeface="+mn-ea"/>
              </a:rPr>
              <a:t>分组</a:t>
            </a:r>
            <a:endParaRPr kumimoji="0" lang="en-US" altLang="zh-CN" b="1" strike="noStrike" kern="1200" cap="none" spc="0" normalizeH="0" baseline="0" noProof="0" dirty="0" smtClean="0">
              <a:solidFill>
                <a:srgbClr val="154E83"/>
              </a:solidFill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en-US" altLang="zh-CN" b="1" strike="noStrike" kern="1200" cap="none" spc="0" normalizeH="0" baseline="0" noProof="0" dirty="0">
              <a:solidFill>
                <a:srgbClr val="154E83"/>
              </a:solidFill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lang="zh-CN" altLang="en-US" b="1" strike="noStrike" noProof="0" dirty="0">
                <a:solidFill>
                  <a:srgbClr val="154E83"/>
                </a:solidFill>
                <a:latin typeface="+mn-ea"/>
                <a:ea typeface="+mn-ea"/>
                <a:cs typeface="+mn-cs"/>
                <a:sym typeface="+mn-ea"/>
              </a:rPr>
              <a:t>是否使用</a:t>
            </a:r>
            <a:r>
              <a:rPr lang="zh-CN" altLang="en-US" b="1" strike="noStrike" noProof="0" dirty="0" smtClean="0">
                <a:solidFill>
                  <a:srgbClr val="154E83"/>
                </a:solidFill>
                <a:latin typeface="+mn-ea"/>
                <a:ea typeface="+mn-ea"/>
                <a:cs typeface="+mn-cs"/>
                <a:sym typeface="+mn-ea"/>
              </a:rPr>
              <a:t>安慰剂：</a:t>
            </a:r>
            <a:endParaRPr kumimoji="0" lang="en-US" altLang="zh-CN" b="1" strike="noStrike" kern="1200" cap="none" spc="0" normalizeH="0" baseline="0" noProof="0" dirty="0">
              <a:solidFill>
                <a:srgbClr val="154E83"/>
              </a:solidFill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zh-CN" altLang="en-US" b="1" strike="noStrike" noProof="0" dirty="0" smtClean="0">
                <a:solidFill>
                  <a:srgbClr val="154E83"/>
                </a:solidFill>
                <a:latin typeface="+mn-ea"/>
                <a:ea typeface="+mn-ea"/>
                <a:cs typeface="+mn-cs"/>
                <a:sym typeface="+mn-ea"/>
              </a:rPr>
              <a:t>  必须</a:t>
            </a:r>
            <a:r>
              <a:rPr lang="zh-CN" altLang="en-US" b="1" strike="noStrike" noProof="0" dirty="0">
                <a:solidFill>
                  <a:srgbClr val="154E83"/>
                </a:solidFill>
                <a:latin typeface="+mn-ea"/>
                <a:ea typeface="+mn-ea"/>
                <a:cs typeface="+mn-cs"/>
                <a:sym typeface="+mn-ea"/>
              </a:rPr>
              <a:t>使用安慰剂原因：</a:t>
            </a:r>
            <a:endParaRPr kumimoji="0" lang="en-US" altLang="zh-CN" b="1" strike="noStrike" kern="1200" cap="none" spc="0" normalizeH="0" baseline="0" noProof="0" dirty="0">
              <a:solidFill>
                <a:srgbClr val="154E83"/>
              </a:solidFill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zh-CN" altLang="en-US" b="1" strike="noStrike" noProof="0" dirty="0" smtClean="0">
                <a:solidFill>
                  <a:srgbClr val="154E83"/>
                </a:solidFill>
                <a:latin typeface="+mn-ea"/>
                <a:ea typeface="+mn-ea"/>
                <a:cs typeface="+mn-cs"/>
                <a:sym typeface="+mn-ea"/>
              </a:rPr>
              <a:t>  安慰剂</a:t>
            </a:r>
            <a:r>
              <a:rPr lang="zh-CN" altLang="en-US" b="1" strike="noStrike" noProof="0" dirty="0">
                <a:solidFill>
                  <a:srgbClr val="154E83"/>
                </a:solidFill>
                <a:latin typeface="+mn-ea"/>
                <a:ea typeface="+mn-ea"/>
                <a:cs typeface="+mn-cs"/>
                <a:sym typeface="+mn-ea"/>
              </a:rPr>
              <a:t>组的必要保护</a:t>
            </a:r>
            <a:r>
              <a:rPr lang="zh-CN" altLang="en-US" b="1" strike="noStrike" noProof="0" dirty="0" smtClean="0">
                <a:solidFill>
                  <a:srgbClr val="154E83"/>
                </a:solidFill>
                <a:latin typeface="+mn-ea"/>
                <a:ea typeface="+mn-ea"/>
                <a:cs typeface="+mn-cs"/>
                <a:sym typeface="+mn-ea"/>
              </a:rPr>
              <a:t>措施</a:t>
            </a:r>
            <a:r>
              <a:rPr lang="zh-CN" altLang="en-US" b="1" strike="noStrike" noProof="0" dirty="0">
                <a:solidFill>
                  <a:srgbClr val="154E83"/>
                </a:solidFill>
                <a:latin typeface="+mn-ea"/>
                <a:ea typeface="+mn-ea"/>
                <a:cs typeface="+mn-cs"/>
                <a:sym typeface="+mn-ea"/>
              </a:rPr>
              <a:t>：</a:t>
            </a:r>
            <a:endParaRPr lang="zh-CN" altLang="en-US" b="1" strike="noStrike" noProof="0" dirty="0">
              <a:solidFill>
                <a:srgbClr val="154E83"/>
              </a:solidFill>
              <a:latin typeface="+mn-ea"/>
              <a:ea typeface="+mn-ea"/>
              <a:cs typeface="+mn-cs"/>
              <a:sym typeface="+mn-ea"/>
            </a:endParaRPr>
          </a:p>
          <a:p>
            <a:pPr marR="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defRPr/>
            </a:pPr>
            <a:endParaRPr kumimoji="0" lang="en-US" altLang="zh-CN" strike="noStrike" kern="1200" cap="none" spc="0" normalizeH="0" baseline="0" noProof="0" dirty="0">
              <a:solidFill>
                <a:srgbClr val="154E83"/>
              </a:solidFill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1800" b="1" i="0" u="none" strike="noStrike" kern="1200" cap="none" spc="0" normalizeH="0" baseline="0" noProof="0" dirty="0" smtClean="0">
                <a:solidFill>
                  <a:srgbClr val="154E83"/>
                </a:solidFill>
                <a:latin typeface="+mn-ea"/>
                <a:ea typeface="+mn-ea"/>
                <a:cs typeface="+mn-cs"/>
              </a:rPr>
              <a:t>受试者退出标准和程序</a:t>
            </a:r>
            <a:endParaRPr kumimoji="0" lang="zh-CN" altLang="en-US" sz="1800" b="1" i="0" u="none" strike="noStrike" kern="1200" cap="none" spc="0" normalizeH="0" baseline="0" noProof="0" dirty="0" smtClean="0">
              <a:solidFill>
                <a:srgbClr val="154E83"/>
              </a:solidFill>
              <a:latin typeface="+mn-ea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defRPr/>
            </a:pPr>
            <a:endParaRPr kumimoji="0" lang="zh-CN" altLang="en-US" sz="1800" b="1" i="0" u="none" strike="noStrike" kern="1200" cap="none" spc="0" normalizeH="0" baseline="0" noProof="0" dirty="0" smtClean="0">
              <a:solidFill>
                <a:srgbClr val="154E83"/>
              </a:solidFill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1800" b="1" i="0" u="none" strike="noStrike" kern="1200" cap="none" spc="0" normalizeH="0" baseline="0" noProof="0" dirty="0" smtClean="0">
                <a:solidFill>
                  <a:srgbClr val="154E83"/>
                </a:solidFill>
                <a:latin typeface="+mn-ea"/>
                <a:ea typeface="+mn-ea"/>
                <a:cs typeface="+mn-cs"/>
              </a:rPr>
              <a:t>样本收集和样本要求，包括样本类型以及样本采集、保存和运输方法等</a:t>
            </a:r>
            <a:endParaRPr kumimoji="0" lang="zh-CN" altLang="en-US" sz="1800" b="1" i="0" u="none" strike="noStrike" kern="1200" cap="none" spc="0" normalizeH="0" baseline="0" noProof="0" dirty="0" smtClean="0">
              <a:solidFill>
                <a:srgbClr val="154E83"/>
              </a:solidFill>
              <a:latin typeface="+mn-ea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defRPr/>
            </a:pPr>
            <a:endParaRPr kumimoji="0" lang="en-US" altLang="zh-CN" b="1" i="0" u="none" strike="noStrike" kern="1200" cap="none" spc="0" normalizeH="0" baseline="0" noProof="0" dirty="0" smtClean="0">
              <a:ln>
                <a:noFill/>
              </a:ln>
              <a:solidFill>
                <a:srgbClr val="3669AB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7" name="文本框 142"/>
          <p:cNvSpPr txBox="1"/>
          <p:nvPr/>
        </p:nvSpPr>
        <p:spPr>
          <a:xfrm>
            <a:off x="3738563" y="3306763"/>
            <a:ext cx="1038225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2</a:t>
            </a:r>
            <a:endParaRPr lang="en-US" altLang="zh-CN" sz="36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4578" name="文本框 143"/>
          <p:cNvSpPr txBox="1"/>
          <p:nvPr/>
        </p:nvSpPr>
        <p:spPr>
          <a:xfrm>
            <a:off x="6396038" y="3306763"/>
            <a:ext cx="1036637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03</a:t>
            </a:r>
            <a:endParaRPr lang="en-US" altLang="zh-CN" sz="36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4579" name="文本框 144"/>
          <p:cNvSpPr txBox="1"/>
          <p:nvPr/>
        </p:nvSpPr>
        <p:spPr>
          <a:xfrm>
            <a:off x="9097963" y="3306763"/>
            <a:ext cx="1036637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04</a:t>
            </a:r>
            <a:endParaRPr lang="en-US" altLang="zh-CN" sz="36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4584" name="文本框 10"/>
          <p:cNvSpPr txBox="1"/>
          <p:nvPr/>
        </p:nvSpPr>
        <p:spPr>
          <a:xfrm>
            <a:off x="758825" y="1651000"/>
            <a:ext cx="6673850" cy="33242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marL="342900" indent="-342900">
              <a:lnSpc>
                <a:spcPct val="150000"/>
              </a:lnSpc>
              <a:buClr>
                <a:srgbClr val="7F7F7F"/>
              </a:buClr>
              <a:buSzTx/>
              <a:buFont typeface="Wingdings" panose="05000000000000000000" pitchFamily="2" charset="2"/>
              <a:buChar char="n"/>
            </a:pPr>
            <a:r>
              <a:rPr lang="zh-CN" altLang="en-US" sz="2000" b="1" dirty="0">
                <a:solidFill>
                  <a:srgbClr val="154E8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样本量计算依据</a:t>
            </a:r>
            <a:endParaRPr lang="en-US" altLang="zh-CN" sz="2000" b="1" baseline="0" dirty="0">
              <a:solidFill>
                <a:srgbClr val="154E8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Clr>
                <a:srgbClr val="7F7F7F"/>
              </a:buClr>
              <a:buSzTx/>
              <a:buFont typeface="Wingdings" panose="05000000000000000000" pitchFamily="2" charset="2"/>
              <a:buChar char="n"/>
            </a:pPr>
            <a:endParaRPr lang="en-US" altLang="zh-CN" sz="2000" b="1" baseline="0" dirty="0">
              <a:solidFill>
                <a:srgbClr val="154E8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Clr>
                <a:srgbClr val="7F7F7F"/>
              </a:buClr>
              <a:buSzTx/>
              <a:buFont typeface="Wingdings" panose="05000000000000000000" pitchFamily="2" charset="2"/>
              <a:buChar char="n"/>
            </a:pPr>
            <a:r>
              <a:rPr lang="zh-CN" altLang="en-US" sz="2000" b="1" dirty="0">
                <a:solidFill>
                  <a:srgbClr val="154E8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统计分析方法</a:t>
            </a:r>
            <a:endParaRPr lang="en-US" altLang="zh-CN" sz="2000" b="1" baseline="0" dirty="0">
              <a:solidFill>
                <a:srgbClr val="154E8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Clr>
                <a:srgbClr val="7F7F7F"/>
              </a:buClr>
              <a:buSzTx/>
              <a:buFont typeface="Wingdings" panose="05000000000000000000" pitchFamily="2" charset="2"/>
              <a:buChar char="n"/>
            </a:pPr>
            <a:endParaRPr lang="en-US" altLang="zh-CN" sz="2000" b="1" baseline="0" dirty="0">
              <a:solidFill>
                <a:srgbClr val="154E8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Clr>
                <a:srgbClr val="7F7F7F"/>
              </a:buClr>
              <a:buSzTx/>
              <a:buFont typeface="Wingdings" panose="05000000000000000000" pitchFamily="2" charset="2"/>
              <a:buChar char="n"/>
            </a:pPr>
            <a:r>
              <a:rPr lang="zh-CN" altLang="en-US" sz="2000" b="1" dirty="0">
                <a:solidFill>
                  <a:srgbClr val="154E8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数据管理方法</a:t>
            </a:r>
            <a:r>
              <a:rPr lang="en-US" altLang="zh-CN" sz="2000" b="1" dirty="0">
                <a:solidFill>
                  <a:srgbClr val="154E8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/</a:t>
            </a:r>
            <a:r>
              <a:rPr lang="zh-CN" altLang="en-US" sz="2000" b="1" dirty="0">
                <a:solidFill>
                  <a:srgbClr val="154E8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监察和稽查计划（</a:t>
            </a:r>
            <a:r>
              <a:rPr lang="en-US" altLang="zh-CN" sz="2000" b="1" dirty="0">
                <a:solidFill>
                  <a:srgbClr val="154E8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DSMP/DSMB</a:t>
            </a:r>
            <a:r>
              <a:rPr lang="zh-CN" altLang="en-US" sz="2000" b="1" dirty="0">
                <a:solidFill>
                  <a:srgbClr val="154E8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</a:t>
            </a:r>
            <a:endParaRPr lang="en-US" altLang="zh-CN" sz="2000" b="1" baseline="0" dirty="0">
              <a:solidFill>
                <a:srgbClr val="154E8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Clr>
                <a:srgbClr val="7F7F7F"/>
              </a:buClr>
              <a:buSzTx/>
              <a:buFont typeface="Wingdings" panose="05000000000000000000" pitchFamily="2" charset="2"/>
              <a:buChar char="n"/>
            </a:pPr>
            <a:endParaRPr lang="en-US" altLang="zh-CN" sz="2000" b="1" baseline="0" dirty="0">
              <a:solidFill>
                <a:srgbClr val="154E8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Clr>
                <a:srgbClr val="7F7F7F"/>
              </a:buClr>
              <a:buSzTx/>
              <a:buFont typeface="Wingdings" panose="05000000000000000000" pitchFamily="2" charset="2"/>
              <a:buChar char="n"/>
            </a:pPr>
            <a:r>
              <a:rPr lang="zh-CN" altLang="en-US" sz="2000" b="1" dirty="0">
                <a:solidFill>
                  <a:srgbClr val="154E8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评价指标</a:t>
            </a:r>
            <a:endParaRPr lang="zh-CN" altLang="en-US" sz="2000" b="1" dirty="0">
              <a:solidFill>
                <a:srgbClr val="154E83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4585" name="文本框 11"/>
          <p:cNvSpPr txBox="1"/>
          <p:nvPr/>
        </p:nvSpPr>
        <p:spPr>
          <a:xfrm>
            <a:off x="4895850" y="407988"/>
            <a:ext cx="2090738" cy="582612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3200">
                <a:latin typeface="Arial" panose="020B0604020202020204" pitchFamily="34" charset="0"/>
                <a:ea typeface="微软雅黑" panose="020B0503020204020204" pitchFamily="34" charset="-122"/>
              </a:rPr>
              <a:t>研究设计</a:t>
            </a:r>
            <a:endParaRPr lang="zh-CN" altLang="zh-CN" sz="320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5" name="文本框 142"/>
          <p:cNvSpPr txBox="1"/>
          <p:nvPr/>
        </p:nvSpPr>
        <p:spPr>
          <a:xfrm>
            <a:off x="3738563" y="3306763"/>
            <a:ext cx="1038225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2</a:t>
            </a:r>
            <a:endParaRPr lang="en-US" altLang="zh-CN" sz="36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6626" name="文本框 143"/>
          <p:cNvSpPr txBox="1"/>
          <p:nvPr/>
        </p:nvSpPr>
        <p:spPr>
          <a:xfrm>
            <a:off x="6396038" y="3306763"/>
            <a:ext cx="1036637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03</a:t>
            </a:r>
            <a:endParaRPr lang="en-US" altLang="zh-CN" sz="36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6627" name="文本框 144"/>
          <p:cNvSpPr txBox="1"/>
          <p:nvPr/>
        </p:nvSpPr>
        <p:spPr>
          <a:xfrm>
            <a:off x="9097963" y="3306763"/>
            <a:ext cx="1036637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04</a:t>
            </a:r>
            <a:endParaRPr lang="en-US" altLang="zh-CN" sz="36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6629" name="文本框 1"/>
          <p:cNvSpPr txBox="1"/>
          <p:nvPr/>
        </p:nvSpPr>
        <p:spPr>
          <a:xfrm>
            <a:off x="4483100" y="407988"/>
            <a:ext cx="3225800" cy="582612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3200">
                <a:latin typeface="Arial" panose="020B0604020202020204" pitchFamily="34" charset="0"/>
                <a:ea typeface="微软雅黑" panose="020B0503020204020204" pitchFamily="34" charset="-122"/>
              </a:rPr>
              <a:t>知情同意的过程</a:t>
            </a:r>
            <a:endParaRPr lang="zh-CN" altLang="en-US" sz="320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23913" y="1660525"/>
            <a:ext cx="10542588" cy="35369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marR="0" indent="-342900" defTabSz="914400"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000" b="1" kern="1200" cap="none" spc="0" normalizeH="0" baseline="0" noProof="0" dirty="0" smtClean="0">
                <a:solidFill>
                  <a:srgbClr val="154E83"/>
                </a:solidFill>
                <a:latin typeface="+mn-ea"/>
                <a:ea typeface="+mn-ea"/>
                <a:cs typeface="+mn-cs"/>
              </a:rPr>
              <a:t>知情同意由谁</a:t>
            </a:r>
            <a:r>
              <a:rPr kumimoji="0" lang="zh-CN" altLang="en-US" sz="2000" b="1" kern="1200" cap="none" spc="0" normalizeH="0" baseline="0" noProof="0" dirty="0">
                <a:solidFill>
                  <a:srgbClr val="154E83"/>
                </a:solidFill>
                <a:latin typeface="+mn-ea"/>
                <a:ea typeface="+mn-ea"/>
                <a:cs typeface="+mn-cs"/>
              </a:rPr>
              <a:t>做（是否经过</a:t>
            </a:r>
            <a:r>
              <a:rPr kumimoji="0" lang="zh-CN" altLang="en-US" sz="2000" b="1" kern="1200" cap="none" spc="0" normalizeH="0" baseline="0" noProof="0" dirty="0" smtClean="0">
                <a:solidFill>
                  <a:srgbClr val="154E83"/>
                </a:solidFill>
                <a:latin typeface="+mn-ea"/>
                <a:ea typeface="+mn-ea"/>
                <a:cs typeface="+mn-cs"/>
              </a:rPr>
              <a:t>培训）：</a:t>
            </a:r>
            <a:endParaRPr kumimoji="0" lang="zh-CN" altLang="en-US" sz="2000" b="1" kern="1200" cap="none" spc="0" normalizeH="0" baseline="0" noProof="0" dirty="0" smtClean="0">
              <a:solidFill>
                <a:srgbClr val="154E83"/>
              </a:solidFill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en-US" altLang="zh-CN" sz="2000" b="1" kern="1200" cap="none" spc="0" normalizeH="0" baseline="0" noProof="0" dirty="0" smtClean="0">
              <a:solidFill>
                <a:srgbClr val="154E83"/>
              </a:solidFill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000" b="1" kern="1200" cap="none" spc="0" normalizeH="0" baseline="0" noProof="0" dirty="0" smtClean="0">
                <a:solidFill>
                  <a:srgbClr val="154E83"/>
                </a:solidFill>
                <a:latin typeface="+mn-ea"/>
                <a:ea typeface="+mn-ea"/>
                <a:cs typeface="+mn-cs"/>
              </a:rPr>
              <a:t>知情</a:t>
            </a:r>
            <a:r>
              <a:rPr kumimoji="0" lang="zh-CN" altLang="en-US" sz="2000" b="1" kern="1200" cap="none" spc="0" normalizeH="0" baseline="0" noProof="0" dirty="0">
                <a:solidFill>
                  <a:srgbClr val="154E83"/>
                </a:solidFill>
                <a:latin typeface="+mn-ea"/>
                <a:ea typeface="+mn-ea"/>
                <a:cs typeface="+mn-cs"/>
              </a:rPr>
              <a:t>同意</a:t>
            </a:r>
            <a:r>
              <a:rPr kumimoji="0" lang="zh-CN" altLang="en-US" sz="2000" b="1" kern="1200" cap="none" spc="0" normalizeH="0" baseline="0" noProof="0" dirty="0" smtClean="0">
                <a:solidFill>
                  <a:srgbClr val="154E83"/>
                </a:solidFill>
                <a:latin typeface="+mn-ea"/>
                <a:ea typeface="+mn-ea"/>
                <a:cs typeface="+mn-cs"/>
              </a:rPr>
              <a:t>地点：</a:t>
            </a:r>
            <a:endParaRPr kumimoji="0" lang="zh-CN" altLang="en-US" sz="2000" b="1" kern="1200" cap="none" spc="0" normalizeH="0" baseline="0" noProof="0" dirty="0" smtClean="0">
              <a:solidFill>
                <a:srgbClr val="154E83"/>
              </a:solidFill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en-US" altLang="zh-CN" sz="2000" b="1" kern="1200" cap="none" spc="0" normalizeH="0" baseline="0" noProof="0" dirty="0">
              <a:solidFill>
                <a:srgbClr val="154E83"/>
              </a:solidFill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000" b="1" kern="1200" cap="none" spc="0" normalizeH="0" baseline="0" noProof="0" dirty="0" smtClean="0">
                <a:solidFill>
                  <a:srgbClr val="154E83"/>
                </a:solidFill>
                <a:latin typeface="+mn-ea"/>
                <a:ea typeface="+mn-ea"/>
                <a:cs typeface="+mn-cs"/>
              </a:rPr>
              <a:t>知情同意方法：</a:t>
            </a:r>
            <a:endParaRPr kumimoji="0" lang="zh-CN" altLang="en-US" sz="2000" b="1" kern="1200" cap="none" spc="0" normalizeH="0" baseline="0" noProof="0" dirty="0" smtClean="0">
              <a:solidFill>
                <a:srgbClr val="154E83"/>
              </a:solidFill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zh-CN" altLang="en-US" sz="2000" b="1" kern="1200" cap="none" spc="0" normalizeH="0" baseline="0" noProof="0" dirty="0" smtClean="0">
              <a:solidFill>
                <a:srgbClr val="154E83"/>
              </a:solidFill>
              <a:latin typeface="+mn-ea"/>
              <a:ea typeface="+mn-ea"/>
              <a:cs typeface="+mn-cs"/>
            </a:endParaRPr>
          </a:p>
          <a:p>
            <a:pPr marR="0" defTabSz="914400"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defRPr/>
            </a:pPr>
            <a:endParaRPr kumimoji="0" lang="zh-CN" altLang="en-US" sz="2000" b="1" i="0" kern="1200" cap="none" spc="0" normalizeH="0" baseline="0" noProof="0" dirty="0" smtClean="0">
              <a:solidFill>
                <a:srgbClr val="154E83"/>
              </a:solidFill>
              <a:latin typeface="+mn-ea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3" name="文本框 142"/>
          <p:cNvSpPr txBox="1"/>
          <p:nvPr/>
        </p:nvSpPr>
        <p:spPr>
          <a:xfrm>
            <a:off x="3738563" y="3306763"/>
            <a:ext cx="1038225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2</a:t>
            </a:r>
            <a:endParaRPr lang="en-US" altLang="zh-CN" sz="36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8674" name="文本框 143"/>
          <p:cNvSpPr txBox="1"/>
          <p:nvPr/>
        </p:nvSpPr>
        <p:spPr>
          <a:xfrm>
            <a:off x="6396038" y="3306763"/>
            <a:ext cx="1036637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03</a:t>
            </a:r>
            <a:endParaRPr lang="en-US" altLang="zh-CN" sz="36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8675" name="文本框 144"/>
          <p:cNvSpPr txBox="1"/>
          <p:nvPr/>
        </p:nvSpPr>
        <p:spPr>
          <a:xfrm>
            <a:off x="9097963" y="3306763"/>
            <a:ext cx="1036637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04</a:t>
            </a:r>
            <a:endParaRPr lang="en-US" altLang="zh-CN" sz="36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8680" name="文本框 10"/>
          <p:cNvSpPr txBox="1"/>
          <p:nvPr/>
        </p:nvSpPr>
        <p:spPr>
          <a:xfrm>
            <a:off x="1069975" y="1512888"/>
            <a:ext cx="10542588" cy="3319462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marL="342900" indent="-342900">
              <a:lnSpc>
                <a:spcPct val="210000"/>
              </a:lnSpc>
              <a:buClr>
                <a:srgbClr val="7F7F7F"/>
              </a:buClr>
              <a:buSzTx/>
              <a:buFont typeface="Wingdings" panose="05000000000000000000" pitchFamily="2" charset="2"/>
              <a:buChar char="n"/>
            </a:pPr>
            <a:r>
              <a:rPr lang="zh-CN" altLang="en-US" sz="2000" b="1" dirty="0">
                <a:solidFill>
                  <a:srgbClr val="154E8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是否涉及弱势群体：</a:t>
            </a:r>
            <a:endParaRPr lang="zh-CN" altLang="en-US" sz="2000" b="1" baseline="0" dirty="0">
              <a:solidFill>
                <a:srgbClr val="154E8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210000"/>
              </a:lnSpc>
              <a:buClr>
                <a:srgbClr val="7F7F7F"/>
              </a:buClr>
              <a:buSzTx/>
              <a:buFont typeface="Wingdings" panose="05000000000000000000" pitchFamily="2" charset="2"/>
              <a:buChar char="n"/>
            </a:pPr>
            <a:r>
              <a:rPr lang="zh-CN" altLang="en-US" sz="2000" b="1" dirty="0">
                <a:solidFill>
                  <a:srgbClr val="154E8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涉及种类：</a:t>
            </a:r>
            <a:endParaRPr lang="zh-CN" altLang="en-US" sz="2000" b="1" baseline="0" dirty="0">
              <a:solidFill>
                <a:srgbClr val="154E8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210000"/>
              </a:lnSpc>
              <a:buClr>
                <a:srgbClr val="7F7F7F"/>
              </a:buClr>
              <a:buSzTx/>
              <a:buFont typeface="Wingdings" panose="05000000000000000000" pitchFamily="2" charset="2"/>
              <a:buChar char="n"/>
            </a:pPr>
            <a:r>
              <a:rPr lang="zh-CN" altLang="en-US" sz="2000" b="1" dirty="0">
                <a:solidFill>
                  <a:srgbClr val="154E8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必须纳入原因：</a:t>
            </a:r>
            <a:endParaRPr lang="zh-CN" altLang="en-US" sz="2000" b="1" baseline="0" dirty="0">
              <a:solidFill>
                <a:srgbClr val="154E8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210000"/>
              </a:lnSpc>
              <a:buClr>
                <a:srgbClr val="7F7F7F"/>
              </a:buClr>
              <a:buSzTx/>
              <a:buFont typeface="Wingdings" panose="05000000000000000000" pitchFamily="2" charset="2"/>
              <a:buChar char="n"/>
            </a:pPr>
            <a:r>
              <a:rPr lang="zh-CN" altLang="en-US" sz="2000" b="1" dirty="0">
                <a:solidFill>
                  <a:srgbClr val="154E8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保护措施：</a:t>
            </a:r>
            <a:endParaRPr lang="zh-CN" altLang="en-US" sz="2000" b="1" baseline="0" dirty="0">
              <a:solidFill>
                <a:srgbClr val="154E8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210000"/>
              </a:lnSpc>
              <a:buClr>
                <a:srgbClr val="7F7F7F"/>
              </a:buClr>
              <a:buSzTx/>
              <a:buFont typeface="Wingdings" panose="05000000000000000000" pitchFamily="2" charset="2"/>
              <a:buChar char="n"/>
            </a:pPr>
            <a:r>
              <a:rPr lang="zh-CN" altLang="en-US" sz="2000" b="1" dirty="0">
                <a:solidFill>
                  <a:srgbClr val="154E8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知情同意的签署要求等：</a:t>
            </a:r>
            <a:endParaRPr lang="zh-CN" altLang="en-US" sz="2000" b="1" baseline="0" dirty="0">
              <a:solidFill>
                <a:srgbClr val="154E8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1" name="文本框 143"/>
          <p:cNvSpPr txBox="1"/>
          <p:nvPr/>
        </p:nvSpPr>
        <p:spPr>
          <a:xfrm>
            <a:off x="6396038" y="3306763"/>
            <a:ext cx="1036637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03</a:t>
            </a:r>
            <a:endParaRPr lang="en-US" altLang="zh-CN" sz="36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0722" name="文本框 144"/>
          <p:cNvSpPr txBox="1"/>
          <p:nvPr/>
        </p:nvSpPr>
        <p:spPr>
          <a:xfrm>
            <a:off x="9097963" y="3306763"/>
            <a:ext cx="1036637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04</a:t>
            </a:r>
            <a:endParaRPr lang="en-US" altLang="zh-CN" sz="36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0724" name="文本框 1"/>
          <p:cNvSpPr txBox="1"/>
          <p:nvPr/>
        </p:nvSpPr>
        <p:spPr>
          <a:xfrm>
            <a:off x="4972050" y="493713"/>
            <a:ext cx="224790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3200">
                <a:latin typeface="Arial" panose="020B0604020202020204" pitchFamily="34" charset="0"/>
                <a:ea typeface="微软雅黑" panose="020B0503020204020204" pitchFamily="34" charset="-122"/>
              </a:rPr>
              <a:t>受试者权益</a:t>
            </a:r>
            <a:endParaRPr lang="zh-CN" altLang="en-US" sz="320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0725" name="文本框 3"/>
          <p:cNvSpPr txBox="1"/>
          <p:nvPr/>
        </p:nvSpPr>
        <p:spPr>
          <a:xfrm>
            <a:off x="1235075" y="1998663"/>
            <a:ext cx="9205913" cy="206121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marL="342900" indent="-342900">
              <a:lnSpc>
                <a:spcPct val="160000"/>
              </a:lnSpc>
              <a:buFont typeface="Wingdings" panose="05000000000000000000" charset="0"/>
              <a:buChar char="n"/>
            </a:pP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如免费药物、检查、补偿、自愿决定参加或退出研究、个人信息保密等</a:t>
            </a:r>
            <a:endParaRPr lang="zh-CN" altLang="en-US" sz="200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60000"/>
              </a:lnSpc>
              <a:buFont typeface="Wingdings" panose="05000000000000000000" charset="0"/>
              <a:buChar char="n"/>
            </a:pPr>
            <a:r>
              <a:rPr lang="zh-CN" altLang="en-US" sz="2000">
                <a:latin typeface="Arial" panose="020B0604020202020204" pitchFamily="34" charset="0"/>
                <a:ea typeface="微软雅黑" panose="020B0503020204020204" pitchFamily="34" charset="-122"/>
              </a:rPr>
              <a:t>提供给受试者的服务及补偿（如挂号费、检验/检查费、医疗咨询/救助服务、交通费、误工费、伙食费等）的说明</a:t>
            </a:r>
            <a:endParaRPr lang="zh-CN" altLang="en-US" sz="200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60000"/>
              </a:lnSpc>
              <a:buFont typeface="Wingdings" panose="05000000000000000000" charset="0"/>
              <a:buChar char="n"/>
            </a:pPr>
            <a:r>
              <a:rPr lang="zh-CN" altLang="en-US" sz="2000">
                <a:latin typeface="Arial" panose="020B0604020202020204" pitchFamily="34" charset="0"/>
                <a:ea typeface="微软雅黑" panose="020B0503020204020204" pitchFamily="34" charset="-122"/>
              </a:rPr>
              <a:t>受试者因参加临床试验而受到损害的治疗费用、补偿和/或赔偿费安排的说明</a:t>
            </a:r>
            <a:endParaRPr lang="zh-CN" altLang="en-US" sz="200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69" name="文本框 142"/>
          <p:cNvSpPr txBox="1"/>
          <p:nvPr/>
        </p:nvSpPr>
        <p:spPr>
          <a:xfrm>
            <a:off x="3738563" y="3306763"/>
            <a:ext cx="1038225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2</a:t>
            </a:r>
            <a:endParaRPr lang="en-US" altLang="zh-CN" sz="36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2770" name="文本框 143"/>
          <p:cNvSpPr txBox="1"/>
          <p:nvPr/>
        </p:nvSpPr>
        <p:spPr>
          <a:xfrm>
            <a:off x="6396038" y="3306763"/>
            <a:ext cx="1036637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03</a:t>
            </a:r>
            <a:endParaRPr lang="en-US" altLang="zh-CN" sz="36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2771" name="文本框 144"/>
          <p:cNvSpPr txBox="1"/>
          <p:nvPr/>
        </p:nvSpPr>
        <p:spPr>
          <a:xfrm>
            <a:off x="9097963" y="3306763"/>
            <a:ext cx="1036637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04</a:t>
            </a:r>
            <a:endParaRPr lang="en-US" altLang="zh-CN" sz="36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2773" name="文本框 1"/>
          <p:cNvSpPr txBox="1"/>
          <p:nvPr/>
        </p:nvSpPr>
        <p:spPr>
          <a:xfrm>
            <a:off x="4951413" y="477838"/>
            <a:ext cx="2290762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3200">
                <a:latin typeface="Arial" panose="020B0604020202020204" pitchFamily="34" charset="0"/>
                <a:ea typeface="微软雅黑" panose="020B0503020204020204" pitchFamily="34" charset="-122"/>
              </a:rPr>
              <a:t>受试者风险</a:t>
            </a:r>
            <a:endParaRPr lang="zh-CN" altLang="en-US" sz="320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2774" name="文本框 2"/>
          <p:cNvSpPr txBox="1"/>
          <p:nvPr/>
        </p:nvSpPr>
        <p:spPr>
          <a:xfrm>
            <a:off x="2425700" y="2025650"/>
            <a:ext cx="7339013" cy="706438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如研究药物常见的不良事件、可能发生的未知的不良事件等</a:t>
            </a: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7" name="文本框 142"/>
          <p:cNvSpPr txBox="1"/>
          <p:nvPr/>
        </p:nvSpPr>
        <p:spPr>
          <a:xfrm>
            <a:off x="3738563" y="3306763"/>
            <a:ext cx="1038225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2</a:t>
            </a:r>
            <a:endParaRPr lang="en-US" altLang="zh-CN" sz="36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4818" name="文本框 143"/>
          <p:cNvSpPr txBox="1"/>
          <p:nvPr/>
        </p:nvSpPr>
        <p:spPr>
          <a:xfrm>
            <a:off x="6396038" y="3306763"/>
            <a:ext cx="1036637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03</a:t>
            </a:r>
            <a:endParaRPr lang="en-US" altLang="zh-CN" sz="36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4819" name="文本框 144"/>
          <p:cNvSpPr txBox="1"/>
          <p:nvPr/>
        </p:nvSpPr>
        <p:spPr>
          <a:xfrm>
            <a:off x="9097963" y="3306763"/>
            <a:ext cx="1036637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04</a:t>
            </a:r>
            <a:endParaRPr lang="en-US" altLang="zh-CN" sz="36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4821" name="文本框 1"/>
          <p:cNvSpPr txBox="1"/>
          <p:nvPr/>
        </p:nvSpPr>
        <p:spPr>
          <a:xfrm>
            <a:off x="4975225" y="508000"/>
            <a:ext cx="2239963" cy="582613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3200">
                <a:latin typeface="Arial" panose="020B0604020202020204" pitchFamily="34" charset="0"/>
                <a:ea typeface="微软雅黑" panose="020B0503020204020204" pitchFamily="34" charset="-122"/>
              </a:rPr>
              <a:t>受试者保护</a:t>
            </a:r>
            <a:endParaRPr lang="zh-CN" altLang="en-US" sz="320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4822" name="文本框 2"/>
          <p:cNvSpPr txBox="1"/>
          <p:nvPr/>
        </p:nvSpPr>
        <p:spPr>
          <a:xfrm>
            <a:off x="2187575" y="1960563"/>
            <a:ext cx="8235950" cy="2306637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lnSpc>
                <a:spcPct val="180000"/>
              </a:lnSpc>
              <a:spcBef>
                <a:spcPts val="600"/>
              </a:spcBef>
            </a:pP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如：发生不良事件时药物调整或延迟</a:t>
            </a: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>
              <a:lnSpc>
                <a:spcPct val="180000"/>
              </a:lnSpc>
            </a:pP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     意外伤害时，急救措施、提供合理的经济补偿</a:t>
            </a: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>
              <a:lnSpc>
                <a:spcPct val="180000"/>
              </a:lnSpc>
            </a:pPr>
            <a:r>
              <a:rPr lang="zh-CN" altLang="en-US" sz="2000" dirty="0">
                <a:latin typeface="Arial" panose="020B0604020202020204" pitchFamily="34" charset="0"/>
                <a:ea typeface="宋体" panose="02010600030101010101" pitchFamily="2" charset="-122"/>
                <a:sym typeface="微软雅黑" panose="020B0503020204020204" pitchFamily="34" charset="-122"/>
              </a:rPr>
              <a:t>      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试验过程中和结束后，应为受试者提供的医疗保障措施</a:t>
            </a: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>
              <a:lnSpc>
                <a:spcPct val="180000"/>
              </a:lnSpc>
            </a:pP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     保险 等</a:t>
            </a: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5" name="文本框 142"/>
          <p:cNvSpPr txBox="1"/>
          <p:nvPr/>
        </p:nvSpPr>
        <p:spPr>
          <a:xfrm>
            <a:off x="3738563" y="3306763"/>
            <a:ext cx="1038225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2</a:t>
            </a:r>
            <a:endParaRPr lang="en-US" altLang="zh-CN" sz="36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6866" name="文本框 143"/>
          <p:cNvSpPr txBox="1"/>
          <p:nvPr/>
        </p:nvSpPr>
        <p:spPr>
          <a:xfrm>
            <a:off x="6396038" y="3306763"/>
            <a:ext cx="1036637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03</a:t>
            </a:r>
            <a:endParaRPr lang="en-US" altLang="zh-CN" sz="36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6867" name="文本框 144"/>
          <p:cNvSpPr txBox="1"/>
          <p:nvPr/>
        </p:nvSpPr>
        <p:spPr>
          <a:xfrm>
            <a:off x="9097963" y="3306763"/>
            <a:ext cx="1036637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04</a:t>
            </a:r>
            <a:endParaRPr lang="en-US" altLang="zh-CN" sz="36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6869" name="文本框 1"/>
          <p:cNvSpPr txBox="1"/>
          <p:nvPr/>
        </p:nvSpPr>
        <p:spPr>
          <a:xfrm>
            <a:off x="4567238" y="407988"/>
            <a:ext cx="3057525" cy="582612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3200">
                <a:latin typeface="Arial" panose="020B0604020202020204" pitchFamily="34" charset="0"/>
                <a:ea typeface="微软雅黑" panose="020B0503020204020204" pitchFamily="34" charset="-122"/>
              </a:rPr>
              <a:t>招募广告（如有）</a:t>
            </a:r>
            <a:endParaRPr lang="zh-CN" altLang="en-US" sz="320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8913" name="文本框 142"/>
          <p:cNvSpPr txBox="1"/>
          <p:nvPr/>
        </p:nvSpPr>
        <p:spPr>
          <a:xfrm>
            <a:off x="3738563" y="3306763"/>
            <a:ext cx="1038225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2</a:t>
            </a:r>
            <a:endParaRPr lang="en-US" altLang="zh-CN" sz="36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8914" name="文本框 143"/>
          <p:cNvSpPr txBox="1"/>
          <p:nvPr/>
        </p:nvSpPr>
        <p:spPr>
          <a:xfrm>
            <a:off x="6396038" y="3306763"/>
            <a:ext cx="1036637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03</a:t>
            </a:r>
            <a:endParaRPr lang="en-US" altLang="zh-CN" sz="36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8915" name="文本框 144"/>
          <p:cNvSpPr txBox="1"/>
          <p:nvPr/>
        </p:nvSpPr>
        <p:spPr>
          <a:xfrm>
            <a:off x="9097963" y="3306763"/>
            <a:ext cx="1036637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04</a:t>
            </a:r>
            <a:endParaRPr lang="en-US" altLang="zh-CN" sz="36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649538" y="2722563"/>
            <a:ext cx="6892925" cy="5842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/>
            <a:r>
              <a:rPr lang="zh-CN" altLang="en-US" sz="3200" noProof="1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如有其它重要汇报要素请自行添加</a:t>
            </a:r>
            <a:endParaRPr lang="zh-CN" altLang="en-US" sz="3200" noProof="1">
              <a:solidFill>
                <a:schemeClr val="accent6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Text Box 4"/>
          <p:cNvSpPr txBox="1"/>
          <p:nvPr/>
        </p:nvSpPr>
        <p:spPr>
          <a:xfrm>
            <a:off x="8977313" y="6126163"/>
            <a:ext cx="2843212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en-US" sz="2400">
                <a:solidFill>
                  <a:schemeClr val="bg1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诚信 奉献 求精 创新</a:t>
            </a:r>
            <a:endParaRPr lang="zh-CN" altLang="en-US" sz="2400">
              <a:solidFill>
                <a:schemeClr val="bg1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7171" name="副标题 91"/>
          <p:cNvSpPr>
            <a:spLocks noGrp="1"/>
          </p:cNvSpPr>
          <p:nvPr>
            <p:ph type="subTitle" idx="1" hasCustomPrompt="1"/>
            <p:custDataLst>
              <p:tags r:id="rId1"/>
            </p:custDataLst>
          </p:nvPr>
        </p:nvSpPr>
        <p:spPr>
          <a:xfrm>
            <a:off x="1011238" y="2038350"/>
            <a:ext cx="9888537" cy="865188"/>
          </a:xfrm>
        </p:spPr>
        <p:txBody>
          <a:bodyPr vert="horz" lIns="90000" tIns="46800" rIns="90000" bIns="46800" anchor="t" anchorCtr="0"/>
          <a:p>
            <a:pPr defTabSz="914400">
              <a:lnSpc>
                <a:spcPct val="100000"/>
              </a:lnSpc>
              <a:buClrTx/>
              <a:buSzTx/>
            </a:pPr>
            <a:r>
              <a:rPr lang="zh-CN" altLang="zh-CN" sz="4000" kern="1200" normalizeH="0" baseline="0">
                <a:solidFill>
                  <a:srgbClr val="3669AB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项目名称：</a:t>
            </a:r>
            <a:r>
              <a:rPr lang="en-US" altLang="zh-CN" sz="4000" kern="1200" normalizeH="0" baseline="0">
                <a:solidFill>
                  <a:srgbClr val="3669AB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XXXXXXXXXXXX</a:t>
            </a:r>
            <a:endParaRPr lang="en-US" altLang="zh-CN" sz="4000" kern="1200" normalizeH="0" baseline="0">
              <a:solidFill>
                <a:srgbClr val="3669AB"/>
              </a:solidFill>
              <a:latin typeface="微软雅黑" panose="020B0503020204020204" pitchFamily="34" charset="-122"/>
              <a:ea typeface="思源黑体 CN Bold" charset="-122"/>
              <a:cs typeface="+mn-cs"/>
              <a:sym typeface="微软雅黑" panose="020B0503020204020204" pitchFamily="34" charset="-122"/>
            </a:endParaRPr>
          </a:p>
        </p:txBody>
      </p:sp>
      <p:sp>
        <p:nvSpPr>
          <p:cNvPr id="7173" name="文本框 1"/>
          <p:cNvSpPr txBox="1"/>
          <p:nvPr/>
        </p:nvSpPr>
        <p:spPr>
          <a:xfrm>
            <a:off x="3614738" y="3162300"/>
            <a:ext cx="4227512" cy="2168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>
              <a:lnSpc>
                <a:spcPct val="150000"/>
              </a:lnSpc>
            </a:pPr>
            <a:r>
              <a:rPr lang="zh-CN" altLang="en-US" dirty="0">
                <a:solidFill>
                  <a:srgbClr val="3669AB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微软雅黑" panose="020B0503020204020204" pitchFamily="34" charset="-122"/>
              </a:rPr>
              <a:t>研究科室：XXX</a:t>
            </a:r>
            <a:endParaRPr lang="zh-CN" altLang="en-US" dirty="0">
              <a:solidFill>
                <a:srgbClr val="3669AB"/>
              </a:solidFill>
              <a:latin typeface="Arial" panose="020B0604020202020204" pitchFamily="34" charset="0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dirty="0">
                <a:solidFill>
                  <a:srgbClr val="3669AB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微软雅黑" panose="020B0503020204020204" pitchFamily="34" charset="-122"/>
              </a:rPr>
              <a:t>    主要研究者：XXX</a:t>
            </a:r>
            <a:endParaRPr lang="zh-CN" altLang="en-US" dirty="0">
              <a:solidFill>
                <a:srgbClr val="3669AB"/>
              </a:solidFill>
              <a:latin typeface="Arial" panose="020B0604020202020204" pitchFamily="34" charset="0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endParaRPr lang="zh-CN" altLang="en-US" dirty="0">
              <a:solidFill>
                <a:srgbClr val="3669AB"/>
              </a:solidFill>
              <a:latin typeface="Arial" panose="020B0604020202020204" pitchFamily="34" charset="0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dirty="0">
                <a:solidFill>
                  <a:srgbClr val="3669AB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微软雅黑" panose="020B0503020204020204" pitchFamily="34" charset="-122"/>
              </a:rPr>
              <a:t>   日期：xxxx年XX月XX日</a:t>
            </a:r>
            <a:endParaRPr lang="zh-CN" altLang="en-US" dirty="0">
              <a:solidFill>
                <a:srgbClr val="3669AB"/>
              </a:solidFill>
              <a:latin typeface="宋体" panose="02010600030101010101" pitchFamily="2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zh-CN" altLang="en-US" dirty="0">
              <a:solidFill>
                <a:srgbClr val="3669AB"/>
              </a:solidFill>
              <a:latin typeface="宋体" panose="02010600030101010101" pitchFamily="2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custDataLst>
      <p:tags r:id="rId2"/>
    </p:custDataLst>
  </p:cSld>
  <p:clrMapOvr>
    <a:masterClrMapping/>
  </p:clrMapOvr>
  <p:transition spd="slow" advTm="3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文本框 142"/>
          <p:cNvSpPr txBox="1"/>
          <p:nvPr/>
        </p:nvSpPr>
        <p:spPr>
          <a:xfrm>
            <a:off x="3738563" y="3306763"/>
            <a:ext cx="1038225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2</a:t>
            </a:r>
            <a:endParaRPr lang="en-US" altLang="zh-CN" sz="36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8194" name="文本框 143"/>
          <p:cNvSpPr txBox="1"/>
          <p:nvPr/>
        </p:nvSpPr>
        <p:spPr>
          <a:xfrm>
            <a:off x="6396038" y="3306763"/>
            <a:ext cx="1036637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03</a:t>
            </a:r>
            <a:endParaRPr lang="en-US" altLang="zh-CN" sz="36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8195" name="文本框 144"/>
          <p:cNvSpPr txBox="1"/>
          <p:nvPr/>
        </p:nvSpPr>
        <p:spPr>
          <a:xfrm>
            <a:off x="9097963" y="3306763"/>
            <a:ext cx="1036637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04</a:t>
            </a:r>
            <a:endParaRPr lang="en-US" altLang="zh-CN" sz="36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8197" name="文本框 1"/>
          <p:cNvSpPr txBox="1"/>
          <p:nvPr/>
        </p:nvSpPr>
        <p:spPr>
          <a:xfrm>
            <a:off x="4610100" y="514350"/>
            <a:ext cx="2971800" cy="582613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3200">
                <a:latin typeface="Arial" panose="020B0604020202020204" pitchFamily="34" charset="0"/>
                <a:ea typeface="微软雅黑" panose="020B0503020204020204" pitchFamily="34" charset="-122"/>
              </a:rPr>
              <a:t>研究概况</a:t>
            </a:r>
            <a:endParaRPr lang="zh-CN" altLang="en-US" sz="320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54075" y="2112963"/>
            <a:ext cx="5141913" cy="3014663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marR="0" indent="-342900" defTabSz="914400" fontAlgn="auto">
              <a:lnSpc>
                <a:spcPct val="19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000" b="1" kern="1200" cap="none" spc="0" normalizeH="0" baseline="0" noProof="0" dirty="0">
                <a:solidFill>
                  <a:srgbClr val="154E83"/>
                </a:solidFill>
                <a:latin typeface="+mn-ea"/>
                <a:ea typeface="+mn-ea"/>
                <a:cs typeface="+mn-cs"/>
              </a:rPr>
              <a:t>项目</a:t>
            </a:r>
            <a:r>
              <a:rPr kumimoji="0" lang="zh-CN" altLang="en-US" sz="2000" b="1" kern="1200" cap="none" spc="0" normalizeH="0" baseline="0" noProof="0" dirty="0" smtClean="0">
                <a:solidFill>
                  <a:srgbClr val="154E83"/>
                </a:solidFill>
                <a:latin typeface="+mn-ea"/>
                <a:ea typeface="+mn-ea"/>
                <a:cs typeface="+mn-cs"/>
              </a:rPr>
              <a:t>类型：</a:t>
            </a:r>
            <a:r>
              <a:rPr kumimoji="0" lang="zh-CN" altLang="en-US" sz="2000" b="1" kern="1200" cap="none" spc="0" normalizeH="0" baseline="0" noProof="0" dirty="0" smtClean="0">
                <a:solidFill>
                  <a:schemeClr val="accent6">
                    <a:lumMod val="75000"/>
                  </a:schemeClr>
                </a:solidFill>
                <a:latin typeface="+mn-ea"/>
                <a:ea typeface="+mn-ea"/>
                <a:cs typeface="+mn-cs"/>
              </a:rPr>
              <a:t>填写药物</a:t>
            </a:r>
            <a:r>
              <a:rPr kumimoji="0" lang="zh-CN" altLang="en-US" sz="2000" b="1" kern="1200" cap="none" spc="0" normalizeH="0" baseline="0" noProof="0" dirty="0">
                <a:solidFill>
                  <a:schemeClr val="accent6">
                    <a:lumMod val="75000"/>
                  </a:schemeClr>
                </a:solidFill>
                <a:latin typeface="+mn-ea"/>
                <a:ea typeface="+mn-ea"/>
                <a:cs typeface="+mn-cs"/>
              </a:rPr>
              <a:t>分期</a:t>
            </a:r>
            <a:r>
              <a:rPr kumimoji="0" lang="en-US" altLang="zh-CN" sz="2000" b="1" kern="1200" cap="none" spc="0" normalizeH="0" baseline="0" noProof="0" dirty="0">
                <a:solidFill>
                  <a:schemeClr val="accent6">
                    <a:lumMod val="75000"/>
                  </a:schemeClr>
                </a:solidFill>
                <a:latin typeface="+mn-ea"/>
                <a:ea typeface="+mn-ea"/>
                <a:cs typeface="+mn-cs"/>
              </a:rPr>
              <a:t>/</a:t>
            </a:r>
            <a:r>
              <a:rPr kumimoji="0" lang="zh-CN" altLang="en-US" sz="2000" b="1" kern="1200" cap="none" spc="0" normalizeH="0" baseline="0" noProof="0" dirty="0">
                <a:solidFill>
                  <a:schemeClr val="accent6">
                    <a:lumMod val="75000"/>
                  </a:schemeClr>
                </a:solidFill>
                <a:latin typeface="+mn-ea"/>
                <a:ea typeface="+mn-ea"/>
                <a:cs typeface="+mn-cs"/>
              </a:rPr>
              <a:t>器械</a:t>
            </a:r>
            <a:r>
              <a:rPr kumimoji="0" lang="zh-CN" altLang="en-US" sz="2000" b="1" kern="1200" cap="none" spc="0" normalizeH="0" baseline="0" noProof="0" dirty="0" smtClean="0">
                <a:solidFill>
                  <a:schemeClr val="accent6">
                    <a:lumMod val="75000"/>
                  </a:schemeClr>
                </a:solidFill>
                <a:latin typeface="+mn-ea"/>
                <a:ea typeface="+mn-ea"/>
                <a:cs typeface="+mn-cs"/>
              </a:rPr>
              <a:t>类别</a:t>
            </a:r>
            <a:endParaRPr kumimoji="0" lang="en-US" altLang="zh-CN" sz="2000" b="1" kern="1200" cap="none" spc="0" normalizeH="0" baseline="0" noProof="0" dirty="0" smtClean="0">
              <a:solidFill>
                <a:schemeClr val="accent6">
                  <a:lumMod val="75000"/>
                </a:schemeClr>
              </a:solidFill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9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000" b="1" kern="1200" cap="none" spc="0" normalizeH="0" baseline="0" noProof="0" dirty="0" smtClean="0">
                <a:solidFill>
                  <a:schemeClr val="accent6">
                    <a:lumMod val="75000"/>
                  </a:schemeClr>
                </a:solidFill>
                <a:latin typeface="+mn-ea"/>
                <a:ea typeface="+mn-ea"/>
                <a:cs typeface="+mn-cs"/>
              </a:rPr>
              <a:t>药物</a:t>
            </a:r>
            <a:r>
              <a:rPr kumimoji="0" lang="en-US" altLang="zh-CN" sz="2000" b="1" kern="1200" cap="none" spc="0" normalizeH="0" baseline="0" noProof="0" dirty="0" smtClean="0">
                <a:solidFill>
                  <a:schemeClr val="accent6">
                    <a:lumMod val="75000"/>
                  </a:schemeClr>
                </a:solidFill>
                <a:latin typeface="+mn-ea"/>
                <a:ea typeface="+mn-ea"/>
                <a:cs typeface="+mn-cs"/>
              </a:rPr>
              <a:t>/</a:t>
            </a:r>
            <a:r>
              <a:rPr kumimoji="0" lang="zh-CN" altLang="en-US" sz="2000" b="1" kern="1200" cap="none" spc="0" normalizeH="0" baseline="0" noProof="0" dirty="0" smtClean="0">
                <a:solidFill>
                  <a:schemeClr val="accent6">
                    <a:lumMod val="75000"/>
                  </a:schemeClr>
                </a:solidFill>
                <a:latin typeface="+mn-ea"/>
                <a:ea typeface="+mn-ea"/>
                <a:cs typeface="+mn-cs"/>
              </a:rPr>
              <a:t>器械</a:t>
            </a:r>
            <a:r>
              <a:rPr kumimoji="0" lang="en-US" altLang="zh-CN" sz="2000" b="1" kern="1200" cap="none" spc="0" normalizeH="0" baseline="0" noProof="0" dirty="0" smtClean="0">
                <a:solidFill>
                  <a:schemeClr val="accent6">
                    <a:lumMod val="75000"/>
                  </a:schemeClr>
                </a:solidFill>
                <a:latin typeface="+mn-ea"/>
                <a:ea typeface="+mn-ea"/>
                <a:cs typeface="+mn-cs"/>
              </a:rPr>
              <a:t>/</a:t>
            </a:r>
            <a:r>
              <a:rPr kumimoji="0" lang="zh-CN" altLang="en-US" sz="2000" b="1" kern="1200" cap="none" spc="0" normalizeH="0" baseline="0" noProof="0" dirty="0" smtClean="0">
                <a:solidFill>
                  <a:srgbClr val="154E83"/>
                </a:solidFill>
                <a:latin typeface="+mn-ea"/>
                <a:ea typeface="+mn-ea"/>
                <a:cs typeface="+mn-cs"/>
              </a:rPr>
              <a:t>名称：</a:t>
            </a:r>
            <a:endParaRPr kumimoji="0" lang="en-US" altLang="zh-CN" sz="2000" b="1" kern="1200" cap="none" spc="0" normalizeH="0" baseline="0" noProof="0" dirty="0" smtClean="0">
              <a:solidFill>
                <a:srgbClr val="154E83"/>
              </a:solidFill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9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000" b="1" kern="1200" cap="none" spc="0" normalizeH="0" baseline="0" noProof="0" dirty="0">
                <a:solidFill>
                  <a:srgbClr val="154E83"/>
                </a:solidFill>
                <a:latin typeface="+mn-ea"/>
                <a:ea typeface="+mn-ea"/>
                <a:cs typeface="+mn-cs"/>
              </a:rPr>
              <a:t>申办方：</a:t>
            </a:r>
            <a:endParaRPr kumimoji="0" lang="en-US" altLang="zh-CN" sz="2000" b="1" kern="1200" cap="none" spc="0" normalizeH="0" baseline="0" noProof="0" dirty="0">
              <a:solidFill>
                <a:srgbClr val="154E83"/>
              </a:solidFill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9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en-US" altLang="zh-CN" sz="2000" b="1" kern="1200" cap="none" spc="0" normalizeH="0" baseline="0" noProof="0" dirty="0">
                <a:solidFill>
                  <a:srgbClr val="154E83"/>
                </a:solidFill>
                <a:latin typeface="+mn-ea"/>
                <a:ea typeface="+mn-ea"/>
                <a:cs typeface="+mn-cs"/>
              </a:rPr>
              <a:t>CRO</a:t>
            </a:r>
            <a:r>
              <a:rPr kumimoji="0" lang="zh-CN" altLang="en-US" sz="2000" b="1" kern="1200" cap="none" spc="0" normalizeH="0" baseline="0" noProof="0" dirty="0">
                <a:solidFill>
                  <a:srgbClr val="154E83"/>
                </a:solidFill>
                <a:latin typeface="+mn-ea"/>
                <a:ea typeface="+mn-ea"/>
                <a:cs typeface="+mn-cs"/>
              </a:rPr>
              <a:t>公司：</a:t>
            </a:r>
            <a:endParaRPr kumimoji="0" lang="en-US" altLang="zh-CN" sz="2000" b="1" kern="1200" cap="none" spc="0" normalizeH="0" baseline="0" noProof="0" dirty="0">
              <a:solidFill>
                <a:srgbClr val="154E83"/>
              </a:solidFill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9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000" b="1" kern="1200" cap="none" spc="0" normalizeH="0" baseline="0" noProof="0" dirty="0" smtClean="0">
                <a:solidFill>
                  <a:srgbClr val="154E83"/>
                </a:solidFill>
                <a:latin typeface="+mn-ea"/>
                <a:ea typeface="+mn-ea"/>
                <a:cs typeface="+mn-cs"/>
              </a:rPr>
              <a:t>项目</a:t>
            </a:r>
            <a:r>
              <a:rPr kumimoji="0" lang="zh-CN" altLang="en-US" sz="2000" b="1" kern="1200" cap="none" spc="0" normalizeH="0" baseline="0" noProof="0" dirty="0">
                <a:solidFill>
                  <a:srgbClr val="154E83"/>
                </a:solidFill>
                <a:latin typeface="+mn-ea"/>
                <a:ea typeface="+mn-ea"/>
                <a:cs typeface="+mn-cs"/>
              </a:rPr>
              <a:t>性质（多中心</a:t>
            </a:r>
            <a:r>
              <a:rPr kumimoji="0" lang="en-US" altLang="zh-CN" sz="2000" b="1" kern="1200" cap="none" spc="0" normalizeH="0" baseline="0" noProof="0" dirty="0">
                <a:solidFill>
                  <a:srgbClr val="154E83"/>
                </a:solidFill>
                <a:latin typeface="+mn-ea"/>
                <a:ea typeface="+mn-ea"/>
                <a:cs typeface="+mn-cs"/>
              </a:rPr>
              <a:t>/</a:t>
            </a:r>
            <a:r>
              <a:rPr kumimoji="0" lang="zh-CN" altLang="en-US" sz="2000" b="1" kern="1200" cap="none" spc="0" normalizeH="0" baseline="0" noProof="0" dirty="0">
                <a:solidFill>
                  <a:srgbClr val="154E83"/>
                </a:solidFill>
                <a:latin typeface="+mn-ea"/>
                <a:ea typeface="+mn-ea"/>
                <a:cs typeface="+mn-cs"/>
              </a:rPr>
              <a:t>单中心</a:t>
            </a:r>
            <a:r>
              <a:rPr kumimoji="0" lang="zh-CN" altLang="en-US" sz="2000" b="1" kern="1200" cap="none" spc="0" normalizeH="0" baseline="0" noProof="0" dirty="0" smtClean="0">
                <a:solidFill>
                  <a:srgbClr val="154E83"/>
                </a:solidFill>
                <a:latin typeface="+mn-ea"/>
                <a:ea typeface="+mn-ea"/>
                <a:cs typeface="+mn-cs"/>
              </a:rPr>
              <a:t>）：</a:t>
            </a:r>
            <a:endParaRPr kumimoji="0" lang="zh-CN" altLang="en-US" sz="2000" b="1" kern="1200" cap="none" spc="0" normalizeH="0" baseline="0" noProof="0" dirty="0" smtClean="0">
              <a:solidFill>
                <a:srgbClr val="154E83"/>
              </a:solidFill>
              <a:latin typeface="+mn-ea"/>
              <a:ea typeface="+mn-ea"/>
              <a:cs typeface="+mn-cs"/>
            </a:endParaRPr>
          </a:p>
        </p:txBody>
      </p:sp>
      <p:sp>
        <p:nvSpPr>
          <p:cNvPr id="8202" name="文本框 7"/>
          <p:cNvSpPr txBox="1"/>
          <p:nvPr/>
        </p:nvSpPr>
        <p:spPr>
          <a:xfrm>
            <a:off x="6396038" y="1330325"/>
            <a:ext cx="4335462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微软雅黑" panose="020B0503020204020204" pitchFamily="34" charset="-122"/>
              </a:rPr>
              <a:t>（适用于</a:t>
            </a:r>
            <a:r>
              <a:rPr lang="en-US" altLang="zh-CN">
                <a:latin typeface="Arial" panose="020B0604020202020204" pitchFamily="34" charset="0"/>
                <a:ea typeface="微软雅黑" panose="020B0503020204020204" pitchFamily="34" charset="-122"/>
                <a:sym typeface="微软雅黑" panose="020B0503020204020204" pitchFamily="34" charset="-122"/>
              </a:rPr>
              <a:t>GCP</a:t>
            </a:r>
            <a:r>
              <a: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微软雅黑" panose="020B0503020204020204" pitchFamily="34" charset="-122"/>
              </a:rPr>
              <a:t>项目，不适应请删除此页）</a:t>
            </a:r>
            <a:endParaRPr lang="zh-CN" altLang="en-US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1" name="文本框 142"/>
          <p:cNvSpPr txBox="1"/>
          <p:nvPr/>
        </p:nvSpPr>
        <p:spPr>
          <a:xfrm>
            <a:off x="3738563" y="3306763"/>
            <a:ext cx="1038225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2</a:t>
            </a:r>
            <a:endParaRPr lang="en-US" altLang="zh-CN" sz="36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0242" name="文本框 143"/>
          <p:cNvSpPr txBox="1"/>
          <p:nvPr/>
        </p:nvSpPr>
        <p:spPr>
          <a:xfrm>
            <a:off x="6396038" y="3306763"/>
            <a:ext cx="1036637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03</a:t>
            </a:r>
            <a:endParaRPr lang="en-US" altLang="zh-CN" sz="36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0243" name="文本框 144"/>
          <p:cNvSpPr txBox="1"/>
          <p:nvPr/>
        </p:nvSpPr>
        <p:spPr>
          <a:xfrm>
            <a:off x="9097963" y="3306763"/>
            <a:ext cx="1036637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04</a:t>
            </a:r>
            <a:endParaRPr lang="en-US" altLang="zh-CN" sz="36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0245" name="文本框 1"/>
          <p:cNvSpPr txBox="1"/>
          <p:nvPr/>
        </p:nvSpPr>
        <p:spPr>
          <a:xfrm>
            <a:off x="4610100" y="533400"/>
            <a:ext cx="1874838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3200">
                <a:latin typeface="Arial" panose="020B0604020202020204" pitchFamily="34" charset="0"/>
                <a:ea typeface="微软雅黑" panose="020B0503020204020204" pitchFamily="34" charset="-122"/>
              </a:rPr>
              <a:t>研究概况</a:t>
            </a:r>
            <a:endParaRPr lang="zh-CN" altLang="en-US" sz="320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66775" y="2068513"/>
            <a:ext cx="6781800" cy="3754438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marR="0" indent="-342900" defTabSz="914400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000" b="1" kern="1200" cap="none" spc="0" normalizeH="0" baseline="0" noProof="0" dirty="0">
                <a:solidFill>
                  <a:srgbClr val="154E83"/>
                </a:solidFill>
                <a:latin typeface="+mn-ea"/>
                <a:ea typeface="+mn-ea"/>
                <a:cs typeface="+mn-cs"/>
              </a:rPr>
              <a:t>项目</a:t>
            </a:r>
            <a:r>
              <a:rPr kumimoji="0" lang="zh-CN" altLang="en-US" sz="2000" b="1" kern="1200" cap="none" spc="0" normalizeH="0" baseline="0" noProof="0" dirty="0" smtClean="0">
                <a:solidFill>
                  <a:srgbClr val="154E83"/>
                </a:solidFill>
                <a:latin typeface="+mn-ea"/>
                <a:ea typeface="+mn-ea"/>
                <a:cs typeface="+mn-cs"/>
              </a:rPr>
              <a:t>类型：</a:t>
            </a:r>
            <a:r>
              <a:rPr kumimoji="0" lang="zh-CN" altLang="en-US" sz="2000" b="1" kern="1200" cap="none" spc="0" normalizeH="0" baseline="0" noProof="0" dirty="0" smtClean="0">
                <a:solidFill>
                  <a:schemeClr val="accent6">
                    <a:lumMod val="75000"/>
                  </a:schemeClr>
                </a:solidFill>
                <a:latin typeface="+mn-ea"/>
                <a:ea typeface="+mn-ea"/>
                <a:cs typeface="+mn-cs"/>
              </a:rPr>
              <a:t>科研</a:t>
            </a:r>
            <a:r>
              <a:rPr kumimoji="0" lang="zh-CN" altLang="en-US" sz="2000" b="1" kern="1200" cap="none" spc="0" normalizeH="0" baseline="0" noProof="0" dirty="0">
                <a:solidFill>
                  <a:schemeClr val="accent6">
                    <a:lumMod val="75000"/>
                  </a:schemeClr>
                </a:solidFill>
                <a:latin typeface="+mn-ea"/>
                <a:ea typeface="+mn-ea"/>
                <a:cs typeface="+mn-cs"/>
              </a:rPr>
              <a:t>课题</a:t>
            </a:r>
            <a:r>
              <a:rPr kumimoji="0" lang="en-US" altLang="zh-CN" sz="2000" b="1" kern="1200" cap="none" spc="0" normalizeH="0" baseline="0" noProof="0" dirty="0">
                <a:solidFill>
                  <a:schemeClr val="accent6">
                    <a:lumMod val="75000"/>
                  </a:schemeClr>
                </a:solidFill>
                <a:latin typeface="+mn-ea"/>
                <a:ea typeface="+mn-ea"/>
                <a:cs typeface="+mn-cs"/>
              </a:rPr>
              <a:t>/</a:t>
            </a:r>
            <a:r>
              <a:rPr kumimoji="0" lang="zh-CN" altLang="en-US" sz="2000" b="1" kern="1200" cap="none" spc="0" normalizeH="0" baseline="0" noProof="0" dirty="0">
                <a:solidFill>
                  <a:schemeClr val="accent6">
                    <a:lumMod val="75000"/>
                  </a:schemeClr>
                </a:solidFill>
                <a:latin typeface="+mn-ea"/>
                <a:ea typeface="+mn-ea"/>
                <a:cs typeface="+mn-cs"/>
              </a:rPr>
              <a:t>研究者</a:t>
            </a:r>
            <a:r>
              <a:rPr kumimoji="0" lang="zh-CN" altLang="en-US" sz="2000" b="1" kern="1200" cap="none" spc="0" normalizeH="0" baseline="0" noProof="0" dirty="0" smtClean="0">
                <a:solidFill>
                  <a:schemeClr val="accent6">
                    <a:lumMod val="75000"/>
                  </a:schemeClr>
                </a:solidFill>
                <a:latin typeface="+mn-ea"/>
                <a:ea typeface="+mn-ea"/>
                <a:cs typeface="+mn-cs"/>
              </a:rPr>
              <a:t>发起</a:t>
            </a:r>
            <a:r>
              <a:rPr kumimoji="0" lang="en-US" altLang="zh-CN" sz="2000" b="1" kern="1200" cap="none" spc="0" normalizeH="0" baseline="0" noProof="0" dirty="0" smtClean="0">
                <a:solidFill>
                  <a:schemeClr val="accent6">
                    <a:lumMod val="75000"/>
                  </a:schemeClr>
                </a:solidFill>
                <a:latin typeface="+mn-ea"/>
                <a:ea typeface="+mn-ea"/>
                <a:cs typeface="+mn-cs"/>
              </a:rPr>
              <a:t>/</a:t>
            </a:r>
            <a:r>
              <a:rPr kumimoji="0" lang="zh-CN" altLang="en-US" sz="2000" b="1" kern="1200" cap="none" spc="0" normalizeH="0" baseline="0" noProof="0" dirty="0" smtClean="0">
                <a:solidFill>
                  <a:schemeClr val="accent6">
                    <a:lumMod val="75000"/>
                  </a:schemeClr>
                </a:solidFill>
                <a:latin typeface="+mn-ea"/>
                <a:ea typeface="+mn-ea"/>
                <a:cs typeface="+mn-cs"/>
              </a:rPr>
              <a:t>新技术</a:t>
            </a:r>
            <a:endParaRPr kumimoji="0" lang="en-US" altLang="zh-CN" sz="2000" b="1" kern="1200" cap="none" spc="0" normalizeH="0" baseline="0" noProof="0" dirty="0" smtClean="0">
              <a:solidFill>
                <a:srgbClr val="154E83"/>
              </a:solidFill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000" b="1" kern="1200" cap="none" spc="0" normalizeH="0" baseline="0" noProof="0" dirty="0" smtClean="0">
                <a:solidFill>
                  <a:srgbClr val="154E83"/>
                </a:solidFill>
                <a:latin typeface="+mn-ea"/>
                <a:ea typeface="+mn-ea"/>
                <a:cs typeface="+mn-cs"/>
              </a:rPr>
              <a:t>技术名称：</a:t>
            </a:r>
            <a:endParaRPr kumimoji="0" lang="en-US" altLang="zh-CN" sz="2000" b="1" kern="1200" cap="none" spc="0" normalizeH="0" baseline="0" noProof="0" dirty="0" smtClean="0">
              <a:solidFill>
                <a:srgbClr val="154E83"/>
              </a:solidFill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000" b="1" kern="1200" cap="none" spc="0" normalizeH="0" baseline="0" noProof="0" dirty="0">
                <a:solidFill>
                  <a:srgbClr val="154E83"/>
                </a:solidFill>
                <a:latin typeface="+mn-ea"/>
                <a:ea typeface="+mn-ea"/>
                <a:cs typeface="+mn-cs"/>
              </a:rPr>
              <a:t>申办方：</a:t>
            </a:r>
            <a:endParaRPr kumimoji="0" lang="en-US" altLang="zh-CN" sz="2000" b="1" kern="1200" cap="none" spc="0" normalizeH="0" baseline="0" noProof="0" dirty="0">
              <a:solidFill>
                <a:srgbClr val="154E83"/>
              </a:solidFill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en-US" altLang="zh-CN" sz="2000" b="1" kern="1200" cap="none" spc="0" normalizeH="0" baseline="0" noProof="0" dirty="0">
                <a:solidFill>
                  <a:srgbClr val="154E83"/>
                </a:solidFill>
                <a:latin typeface="+mn-ea"/>
                <a:ea typeface="+mn-ea"/>
                <a:cs typeface="+mn-cs"/>
              </a:rPr>
              <a:t>CRO</a:t>
            </a:r>
            <a:r>
              <a:rPr kumimoji="0" lang="zh-CN" altLang="en-US" sz="2000" b="1" kern="1200" cap="none" spc="0" normalizeH="0" baseline="0" noProof="0" dirty="0">
                <a:solidFill>
                  <a:srgbClr val="154E83"/>
                </a:solidFill>
                <a:latin typeface="+mn-ea"/>
                <a:ea typeface="+mn-ea"/>
                <a:cs typeface="+mn-cs"/>
              </a:rPr>
              <a:t>公司：</a:t>
            </a:r>
            <a:endParaRPr kumimoji="0" lang="en-US" altLang="zh-CN" sz="2000" b="1" kern="1200" cap="none" spc="0" normalizeH="0" baseline="0" noProof="0" dirty="0">
              <a:solidFill>
                <a:srgbClr val="154E83"/>
              </a:solidFill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000" b="1" kern="1200" cap="none" spc="0" normalizeH="0" baseline="0" noProof="0" dirty="0" smtClean="0">
                <a:solidFill>
                  <a:srgbClr val="154E83"/>
                </a:solidFill>
                <a:latin typeface="+mn-ea"/>
                <a:ea typeface="+mn-ea"/>
                <a:cs typeface="+mn-cs"/>
              </a:rPr>
              <a:t>课题来源：</a:t>
            </a:r>
            <a:endParaRPr kumimoji="0" lang="en-US" altLang="zh-CN" sz="2000" b="1" kern="1200" cap="none" spc="0" normalizeH="0" baseline="0" noProof="0" dirty="0" smtClean="0">
              <a:solidFill>
                <a:srgbClr val="154E83"/>
              </a:solidFill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000" b="1" kern="1200" cap="none" spc="0" normalizeH="0" baseline="0" noProof="0" dirty="0" smtClean="0">
                <a:solidFill>
                  <a:srgbClr val="154E83"/>
                </a:solidFill>
                <a:latin typeface="+mn-ea"/>
                <a:ea typeface="+mn-ea"/>
                <a:cs typeface="+mn-cs"/>
              </a:rPr>
              <a:t>赞助方：</a:t>
            </a:r>
            <a:endParaRPr kumimoji="0" lang="en-US" altLang="zh-CN" sz="2000" b="1" kern="1200" cap="none" spc="0" normalizeH="0" baseline="0" noProof="0" dirty="0" smtClean="0">
              <a:solidFill>
                <a:srgbClr val="154E83"/>
              </a:solidFill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000" b="1" kern="1200" cap="none" spc="0" normalizeH="0" baseline="0" noProof="0" dirty="0">
                <a:solidFill>
                  <a:srgbClr val="154E83"/>
                </a:solidFill>
                <a:latin typeface="+mn-ea"/>
                <a:ea typeface="+mn-ea"/>
                <a:cs typeface="+mn-cs"/>
              </a:rPr>
              <a:t>项目性质（多中心</a:t>
            </a:r>
            <a:r>
              <a:rPr kumimoji="0" lang="en-US" altLang="zh-CN" sz="2000" b="1" kern="1200" cap="none" spc="0" normalizeH="0" baseline="0" noProof="0" dirty="0">
                <a:solidFill>
                  <a:srgbClr val="154E83"/>
                </a:solidFill>
                <a:latin typeface="+mn-ea"/>
                <a:ea typeface="+mn-ea"/>
                <a:cs typeface="+mn-cs"/>
              </a:rPr>
              <a:t>/</a:t>
            </a:r>
            <a:r>
              <a:rPr kumimoji="0" lang="zh-CN" altLang="en-US" sz="2000" b="1" kern="1200" cap="none" spc="0" normalizeH="0" baseline="0" noProof="0" dirty="0">
                <a:solidFill>
                  <a:srgbClr val="154E83"/>
                </a:solidFill>
                <a:latin typeface="+mn-ea"/>
                <a:ea typeface="+mn-ea"/>
                <a:cs typeface="+mn-cs"/>
              </a:rPr>
              <a:t>单中心</a:t>
            </a:r>
            <a:r>
              <a:rPr kumimoji="0" lang="zh-CN" altLang="en-US" sz="2000" b="1" kern="1200" cap="none" spc="0" normalizeH="0" baseline="0" noProof="0" dirty="0" smtClean="0">
                <a:solidFill>
                  <a:srgbClr val="154E83"/>
                </a:solidFill>
                <a:latin typeface="+mn-ea"/>
                <a:ea typeface="+mn-ea"/>
                <a:cs typeface="+mn-cs"/>
              </a:rPr>
              <a:t>）：</a:t>
            </a:r>
            <a:endParaRPr kumimoji="0" lang="zh-CN" altLang="en-US" sz="2000" b="1" kern="1200" cap="none" spc="0" normalizeH="0" baseline="0" noProof="0" dirty="0" smtClean="0">
              <a:solidFill>
                <a:srgbClr val="154E83"/>
              </a:solidFill>
              <a:latin typeface="+mn-ea"/>
              <a:ea typeface="+mn-ea"/>
              <a:cs typeface="+mn-cs"/>
            </a:endParaRPr>
          </a:p>
        </p:txBody>
      </p:sp>
      <p:sp>
        <p:nvSpPr>
          <p:cNvPr id="10250" name="文本框 3"/>
          <p:cNvSpPr txBox="1"/>
          <p:nvPr/>
        </p:nvSpPr>
        <p:spPr>
          <a:xfrm>
            <a:off x="6484938" y="1322388"/>
            <a:ext cx="4651375" cy="646112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微软雅黑" panose="020B0503020204020204" pitchFamily="34" charset="-122"/>
              </a:rPr>
              <a:t>（适用于科研项目，不适应请删除此页）</a:t>
            </a:r>
            <a:endParaRPr lang="zh-CN" altLang="en-US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endParaRPr lang="zh-CN" altLang="en-US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文本框 142"/>
          <p:cNvSpPr txBox="1"/>
          <p:nvPr/>
        </p:nvSpPr>
        <p:spPr>
          <a:xfrm>
            <a:off x="3738563" y="3306763"/>
            <a:ext cx="1038225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2</a:t>
            </a:r>
            <a:endParaRPr lang="en-US" altLang="zh-CN" sz="36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2290" name="文本框 143"/>
          <p:cNvSpPr txBox="1"/>
          <p:nvPr/>
        </p:nvSpPr>
        <p:spPr>
          <a:xfrm>
            <a:off x="6396038" y="3306763"/>
            <a:ext cx="1036637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03</a:t>
            </a:r>
            <a:endParaRPr lang="en-US" altLang="zh-CN" sz="36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2291" name="文本框 144"/>
          <p:cNvSpPr txBox="1"/>
          <p:nvPr/>
        </p:nvSpPr>
        <p:spPr>
          <a:xfrm>
            <a:off x="9097963" y="3306763"/>
            <a:ext cx="1036637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04</a:t>
            </a:r>
            <a:endParaRPr lang="en-US" altLang="zh-CN" sz="36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2293" name="文本框 1"/>
          <p:cNvSpPr txBox="1"/>
          <p:nvPr/>
        </p:nvSpPr>
        <p:spPr>
          <a:xfrm>
            <a:off x="3124200" y="604838"/>
            <a:ext cx="6076950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3200">
                <a:latin typeface="Arial" panose="020B0604020202020204" pitchFamily="34" charset="0"/>
                <a:ea typeface="微软雅黑" panose="020B0503020204020204" pitchFamily="34" charset="-122"/>
              </a:rPr>
              <a:t>参加单位（适用于多中心单位）</a:t>
            </a:r>
            <a:endParaRPr lang="zh-CN" altLang="en-US" sz="320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7" name="文本框 142"/>
          <p:cNvSpPr txBox="1"/>
          <p:nvPr/>
        </p:nvSpPr>
        <p:spPr>
          <a:xfrm>
            <a:off x="3738563" y="3306763"/>
            <a:ext cx="1038225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2</a:t>
            </a:r>
            <a:endParaRPr lang="en-US" altLang="zh-CN" sz="36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4338" name="文本框 143"/>
          <p:cNvSpPr txBox="1"/>
          <p:nvPr/>
        </p:nvSpPr>
        <p:spPr>
          <a:xfrm>
            <a:off x="6396038" y="3306763"/>
            <a:ext cx="1036637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03</a:t>
            </a:r>
            <a:endParaRPr lang="en-US" altLang="zh-CN" sz="36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4339" name="文本框 144"/>
          <p:cNvSpPr txBox="1"/>
          <p:nvPr/>
        </p:nvSpPr>
        <p:spPr>
          <a:xfrm>
            <a:off x="9097963" y="3306763"/>
            <a:ext cx="1036637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04</a:t>
            </a:r>
            <a:endParaRPr lang="en-US" altLang="zh-CN" sz="36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4341" name="文本框 1"/>
          <p:cNvSpPr txBox="1"/>
          <p:nvPr/>
        </p:nvSpPr>
        <p:spPr>
          <a:xfrm>
            <a:off x="4540250" y="1211263"/>
            <a:ext cx="3113088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3200">
                <a:latin typeface="Arial" panose="020B0604020202020204" pitchFamily="34" charset="0"/>
                <a:ea typeface="微软雅黑" panose="020B0503020204020204" pitchFamily="34" charset="-122"/>
              </a:rPr>
              <a:t>本院研究者团队</a:t>
            </a:r>
            <a:endParaRPr lang="zh-CN" altLang="en-US" sz="320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784350" y="2082800"/>
          <a:ext cx="8623935" cy="2930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9450"/>
                <a:gridCol w="2284730"/>
                <a:gridCol w="2414905"/>
                <a:gridCol w="1974850"/>
              </a:tblGrid>
              <a:tr h="764540">
                <a:tc>
                  <a:txBody>
                    <a:bodyPr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ea"/>
                          <a:ea typeface="+mj-ea"/>
                          <a:sym typeface="Calibri" panose="020F0502020204030204" charset="0"/>
                        </a:rPr>
                        <a:t>研究者</a:t>
                      </a:r>
                      <a:endParaRPr kumimoji="0" lang="zh-CN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j-ea"/>
                        <a:ea typeface="+mj-ea"/>
                        <a:sym typeface="Calibri" panose="020F0502020204030204" charset="0"/>
                      </a:endParaRPr>
                    </a:p>
                  </a:txBody>
                  <a:tcPr marL="90000" marR="90000" marT="46800" marB="46800" anchor="ctr" horzOverflow="overflow">
                    <a:solidFill>
                      <a:srgbClr val="91B4D2"/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ea"/>
                          <a:ea typeface="+mj-ea"/>
                          <a:sym typeface="Calibri" panose="020F0502020204030204" charset="0"/>
                        </a:rPr>
                        <a:t>GCP</a:t>
                      </a: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ea"/>
                          <a:ea typeface="+mj-ea"/>
                          <a:sym typeface="Calibri" panose="020F0502020204030204" charset="0"/>
                        </a:rPr>
                        <a:t>培训（</a:t>
                      </a: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ea"/>
                          <a:ea typeface="+mj-ea"/>
                          <a:sym typeface="Calibri" panose="020F0502020204030204" charset="0"/>
                        </a:rPr>
                        <a:t>XXXX</a:t>
                      </a: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ea"/>
                          <a:ea typeface="+mj-ea"/>
                          <a:sym typeface="Calibri" panose="020F0502020204030204" charset="0"/>
                        </a:rPr>
                        <a:t>年）</a:t>
                      </a:r>
                      <a:endParaRPr kumimoji="0" lang="zh-CN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j-ea"/>
                        <a:ea typeface="+mj-ea"/>
                        <a:sym typeface="Calibri" panose="020F0502020204030204" charset="0"/>
                      </a:endParaRPr>
                    </a:p>
                  </a:txBody>
                  <a:tcPr marL="90000" marR="90000" marT="46800" marB="46800" anchor="ctr" horzOverflow="overflow">
                    <a:solidFill>
                      <a:srgbClr val="91B4D2"/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ea"/>
                          <a:ea typeface="+mj-ea"/>
                          <a:sym typeface="Calibri" panose="020F0502020204030204" charset="0"/>
                        </a:rPr>
                        <a:t>职称</a:t>
                      </a:r>
                      <a:endParaRPr kumimoji="0" lang="zh-CN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j-ea"/>
                        <a:ea typeface="+mj-ea"/>
                        <a:sym typeface="Calibri" panose="020F0502020204030204" charset="0"/>
                      </a:endParaRPr>
                    </a:p>
                  </a:txBody>
                  <a:tcPr marL="90000" marR="90000" marT="46800" marB="46800" anchor="ctr" horzOverflow="overflow">
                    <a:solidFill>
                      <a:srgbClr val="91B4D2"/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ea"/>
                          <a:ea typeface="+mj-ea"/>
                          <a:sym typeface="Calibri" panose="020F0502020204030204" charset="0"/>
                        </a:rPr>
                        <a:t>试验中职责</a:t>
                      </a:r>
                      <a:endParaRPr kumimoji="0" lang="zh-CN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j-ea"/>
                        <a:ea typeface="+mj-ea"/>
                        <a:sym typeface="Calibri" panose="020F0502020204030204" charset="0"/>
                      </a:endParaRPr>
                    </a:p>
                  </a:txBody>
                  <a:tcPr marL="90000" marR="90000" marT="46800" marB="46800" anchor="ctr" horzOverflow="overflow">
                    <a:solidFill>
                      <a:srgbClr val="91B4D2"/>
                    </a:solidFill>
                  </a:tcPr>
                </a:tc>
              </a:tr>
              <a:tr h="723265"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800" b="0" dirty="0" smtClean="0">
                        <a:latin typeface="+mj-ea"/>
                        <a:ea typeface="+mj-ea"/>
                      </a:endParaRPr>
                    </a:p>
                  </a:txBody>
                  <a:tcPr marL="68580" marR="68580" marT="0" marB="0" vert="horz" anchor="t">
                    <a:solidFill>
                      <a:srgbClr val="D0E3F1"/>
                    </a:solidFill>
                  </a:tcPr>
                </a:tc>
                <a:tc>
                  <a:txBody>
                    <a:bodyPr/>
                    <a:p>
                      <a:pPr algn="ctr"/>
                      <a:endParaRPr lang="en-US" sz="10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>
                    <a:solidFill>
                      <a:srgbClr val="D0E3F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800" b="0" dirty="0" smtClean="0">
                        <a:latin typeface="+mj-ea"/>
                        <a:ea typeface="+mj-ea"/>
                      </a:endParaRPr>
                    </a:p>
                  </a:txBody>
                  <a:tcPr marL="68580" marR="68580" marT="0" marB="0" vert="horz" anchor="t">
                    <a:solidFill>
                      <a:srgbClr val="D0E3F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800" b="0" dirty="0" smtClean="0">
                        <a:latin typeface="+mj-ea"/>
                        <a:ea typeface="+mj-ea"/>
                      </a:endParaRPr>
                    </a:p>
                  </a:txBody>
                  <a:tcPr marL="68580" marR="68580" marT="0" marB="0" vert="horz" anchor="t">
                    <a:solidFill>
                      <a:srgbClr val="D0E3F1"/>
                    </a:solidFill>
                  </a:tcPr>
                </a:tc>
              </a:tr>
              <a:tr h="720090"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800" b="0" dirty="0" smtClean="0">
                        <a:latin typeface="+mj-ea"/>
                        <a:ea typeface="+mj-ea"/>
                      </a:endParaRPr>
                    </a:p>
                  </a:txBody>
                  <a:tcPr marL="68580" marR="68580" marT="0" marB="0" vert="horz" anchor="t">
                    <a:solidFill>
                      <a:srgbClr val="D0E3F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solidFill>
                      <a:srgbClr val="D0E3F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800" b="0" dirty="0" smtClean="0">
                        <a:latin typeface="+mj-ea"/>
                        <a:ea typeface="+mj-ea"/>
                      </a:endParaRPr>
                    </a:p>
                  </a:txBody>
                  <a:tcPr marL="68580" marR="68580" marT="0" marB="0" vert="horz" anchor="t">
                    <a:solidFill>
                      <a:srgbClr val="D0E3F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800" b="0" dirty="0" smtClean="0">
                        <a:latin typeface="+mj-ea"/>
                        <a:ea typeface="+mj-ea"/>
                      </a:endParaRPr>
                    </a:p>
                  </a:txBody>
                  <a:tcPr marL="68580" marR="68580" marT="0" marB="0" vert="horz" anchor="t">
                    <a:solidFill>
                      <a:srgbClr val="D0E3F1"/>
                    </a:solidFill>
                  </a:tcPr>
                </a:tc>
              </a:tr>
              <a:tr h="721995"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800" b="0" dirty="0" smtClean="0">
                        <a:latin typeface="+mj-ea"/>
                        <a:ea typeface="+mj-ea"/>
                      </a:endParaRPr>
                    </a:p>
                  </a:txBody>
                  <a:tcPr marL="68580" marR="68580" marT="0" marB="0" vert="horz" anchor="t">
                    <a:solidFill>
                      <a:srgbClr val="D0E3F1"/>
                    </a:solidFill>
                  </a:tcPr>
                </a:tc>
                <a:tc>
                  <a:txBody>
                    <a:bodyPr/>
                    <a:p>
                      <a:pPr algn="ctr"/>
                      <a:endParaRPr lang="zh-CN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solidFill>
                      <a:srgbClr val="D0E3F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800" b="0" dirty="0" smtClean="0">
                        <a:latin typeface="+mj-ea"/>
                        <a:ea typeface="+mj-ea"/>
                      </a:endParaRPr>
                    </a:p>
                  </a:txBody>
                  <a:tcPr marL="68580" marR="68580" marT="0" marB="0" vert="horz" anchor="t">
                    <a:solidFill>
                      <a:srgbClr val="D0E3F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800" b="0" dirty="0" smtClean="0">
                        <a:latin typeface="+mj-ea"/>
                        <a:ea typeface="+mj-ea"/>
                      </a:endParaRPr>
                    </a:p>
                  </a:txBody>
                  <a:tcPr marL="68580" marR="68580" marT="0" marB="0" vert="horz" anchor="t">
                    <a:solidFill>
                      <a:srgbClr val="D0E3F1"/>
                    </a:solidFill>
                  </a:tcPr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文本框 142"/>
          <p:cNvSpPr txBox="1"/>
          <p:nvPr/>
        </p:nvSpPr>
        <p:spPr>
          <a:xfrm>
            <a:off x="3738563" y="3306763"/>
            <a:ext cx="1038225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2</a:t>
            </a:r>
            <a:endParaRPr lang="en-US" altLang="zh-CN" sz="36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6386" name="文本框 143"/>
          <p:cNvSpPr txBox="1"/>
          <p:nvPr/>
        </p:nvSpPr>
        <p:spPr>
          <a:xfrm>
            <a:off x="6396038" y="3306763"/>
            <a:ext cx="1036637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03</a:t>
            </a:r>
            <a:endParaRPr lang="en-US" altLang="zh-CN" sz="36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6387" name="文本框 144"/>
          <p:cNvSpPr txBox="1"/>
          <p:nvPr/>
        </p:nvSpPr>
        <p:spPr>
          <a:xfrm>
            <a:off x="9097963" y="3306763"/>
            <a:ext cx="1036637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04</a:t>
            </a:r>
            <a:endParaRPr lang="en-US" altLang="zh-CN" sz="36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021138" y="512763"/>
            <a:ext cx="4010025" cy="5842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/>
            <a:r>
              <a:rPr lang="zh-CN" altLang="en-US" sz="3200" noProof="1">
                <a:latin typeface="+mn-lt"/>
                <a:ea typeface="+mn-ea"/>
                <a:cs typeface="+mn-cs"/>
              </a:rPr>
              <a:t>试验用</a:t>
            </a:r>
            <a:r>
              <a:rPr lang="zh-CN" altLang="en-US" sz="3200" noProof="1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药物</a:t>
            </a:r>
            <a:r>
              <a:rPr lang="en-US" altLang="zh-CN" sz="3200" noProof="1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/</a:t>
            </a:r>
            <a:r>
              <a:rPr lang="zh-CN" altLang="en-US" sz="3200" noProof="1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器械</a:t>
            </a:r>
            <a:r>
              <a:rPr lang="zh-CN" altLang="en-US" sz="3200" noProof="1">
                <a:latin typeface="+mn-lt"/>
                <a:ea typeface="+mn-ea"/>
                <a:cs typeface="+mn-cs"/>
              </a:rPr>
              <a:t>信息</a:t>
            </a:r>
            <a:endParaRPr lang="zh-CN" altLang="en-US" sz="3200" noProof="1"/>
          </a:p>
        </p:txBody>
      </p:sp>
      <p:sp>
        <p:nvSpPr>
          <p:cNvPr id="12" name="文本框 11"/>
          <p:cNvSpPr txBox="1"/>
          <p:nvPr/>
        </p:nvSpPr>
        <p:spPr>
          <a:xfrm>
            <a:off x="703263" y="1222375"/>
            <a:ext cx="6430963" cy="51689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457200" marR="0" indent="-4572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000" b="1" kern="1200" cap="none" spc="0" normalizeH="0" baseline="0" noProof="0" dirty="0">
                <a:solidFill>
                  <a:srgbClr val="154E83"/>
                </a:solidFill>
                <a:latin typeface="+mn-ea"/>
                <a:ea typeface="+mn-ea"/>
                <a:cs typeface="+mn-cs"/>
              </a:rPr>
              <a:t>试验</a:t>
            </a:r>
            <a:r>
              <a:rPr kumimoji="0" lang="zh-CN" altLang="en-US" sz="2000" b="1" kern="1200" cap="none" spc="0" normalizeH="0" baseline="0" noProof="0" dirty="0" smtClean="0">
                <a:solidFill>
                  <a:schemeClr val="accent6">
                    <a:lumMod val="75000"/>
                  </a:schemeClr>
                </a:solidFill>
                <a:latin typeface="+mn-ea"/>
                <a:ea typeface="+mn-ea"/>
                <a:cs typeface="+mn-cs"/>
              </a:rPr>
              <a:t>药物</a:t>
            </a:r>
            <a:r>
              <a:rPr kumimoji="0" lang="en-US" altLang="zh-CN" sz="2000" b="1" kern="1200" cap="none" spc="0" normalizeH="0" baseline="0" noProof="0" dirty="0" smtClean="0">
                <a:solidFill>
                  <a:schemeClr val="accent6">
                    <a:lumMod val="75000"/>
                  </a:schemeClr>
                </a:solidFill>
                <a:latin typeface="+mn-ea"/>
                <a:ea typeface="+mn-ea"/>
                <a:cs typeface="+mn-cs"/>
              </a:rPr>
              <a:t>/</a:t>
            </a:r>
            <a:r>
              <a:rPr kumimoji="0" lang="zh-CN" altLang="en-US" sz="2000" b="1" kern="1200" cap="none" spc="0" normalizeH="0" baseline="0" noProof="0" dirty="0" smtClean="0">
                <a:solidFill>
                  <a:schemeClr val="accent6">
                    <a:lumMod val="75000"/>
                  </a:schemeClr>
                </a:solidFill>
                <a:latin typeface="+mn-ea"/>
                <a:ea typeface="+mn-ea"/>
                <a:cs typeface="+mn-cs"/>
              </a:rPr>
              <a:t>器械</a:t>
            </a:r>
            <a:endParaRPr kumimoji="0" lang="en-US" altLang="zh-CN" sz="2000" b="1" kern="1200" cap="none" spc="0" normalizeH="0" baseline="0" noProof="0" dirty="0">
              <a:solidFill>
                <a:srgbClr val="154E83"/>
              </a:solidFill>
              <a:latin typeface="+mn-ea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药物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/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器械</a:t>
            </a: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54E83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名称：</a:t>
            </a: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rgbClr val="154E83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54E83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有效成分：</a:t>
            </a: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rgbClr val="154E83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54E83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生产</a:t>
            </a: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54E83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单位：</a:t>
            </a: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rgbClr val="154E83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54E83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生产</a:t>
            </a: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54E83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批号：</a:t>
            </a:r>
            <a:endParaRPr kumimoji="0" lang="en-US" altLang="zh-CN" sz="2000" b="0" i="0" u="none" strike="noStrike" kern="1200" cap="none" spc="0" normalizeH="0" baseline="0" noProof="0" dirty="0" smtClean="0">
              <a:ln>
                <a:noFill/>
              </a:ln>
              <a:solidFill>
                <a:srgbClr val="154E83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54E83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规格：</a:t>
            </a:r>
            <a:endParaRPr kumimoji="0" lang="en-US" altLang="zh-CN" sz="2000" b="0" i="0" u="none" strike="noStrike" kern="1200" cap="none" spc="0" normalizeH="0" baseline="0" noProof="0" dirty="0" smtClean="0">
              <a:ln>
                <a:noFill/>
              </a:ln>
              <a:solidFill>
                <a:srgbClr val="154E83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54E83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方案规定的使用剂量：</a:t>
            </a: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rgbClr val="154E83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000" b="1" kern="1200" cap="none" spc="0" normalizeH="0" baseline="0" noProof="0" dirty="0" smtClean="0">
                <a:solidFill>
                  <a:srgbClr val="154E83"/>
                </a:solidFill>
                <a:latin typeface="+mn-ea"/>
                <a:ea typeface="+mn-ea"/>
                <a:cs typeface="+mn-cs"/>
              </a:rPr>
              <a:t>对照</a:t>
            </a:r>
            <a:r>
              <a:rPr kumimoji="0" lang="zh-CN" altLang="en-US" sz="2000" b="1" kern="1200" cap="none" spc="0" normalizeH="0" baseline="0" noProof="0" dirty="0" smtClean="0">
                <a:solidFill>
                  <a:schemeClr val="accent6">
                    <a:lumMod val="75000"/>
                  </a:schemeClr>
                </a:solidFill>
                <a:latin typeface="+mn-ea"/>
                <a:ea typeface="+mn-ea"/>
                <a:cs typeface="+mn-cs"/>
              </a:rPr>
              <a:t>药物</a:t>
            </a:r>
            <a:r>
              <a:rPr kumimoji="0" lang="en-US" altLang="zh-CN" sz="2000" b="1" kern="1200" cap="none" spc="0" normalizeH="0" baseline="0" noProof="0" dirty="0" smtClean="0">
                <a:solidFill>
                  <a:schemeClr val="accent6">
                    <a:lumMod val="75000"/>
                  </a:schemeClr>
                </a:solidFill>
                <a:latin typeface="+mn-ea"/>
                <a:ea typeface="+mn-ea"/>
                <a:cs typeface="+mn-cs"/>
              </a:rPr>
              <a:t>/</a:t>
            </a:r>
            <a:r>
              <a:rPr kumimoji="0" lang="zh-CN" altLang="en-US" sz="2000" b="1" kern="1200" cap="none" spc="0" normalizeH="0" baseline="0" noProof="0" dirty="0" smtClean="0">
                <a:solidFill>
                  <a:schemeClr val="accent6">
                    <a:lumMod val="75000"/>
                  </a:schemeClr>
                </a:solidFill>
                <a:latin typeface="+mn-ea"/>
                <a:ea typeface="+mn-ea"/>
                <a:cs typeface="+mn-cs"/>
              </a:rPr>
              <a:t>器械</a:t>
            </a:r>
            <a:endParaRPr kumimoji="0" lang="en-US" altLang="zh-CN" sz="2000" b="1" kern="1200" cap="none" spc="0" normalizeH="0" baseline="0" noProof="0" dirty="0" smtClean="0">
              <a:solidFill>
                <a:schemeClr val="accent6">
                  <a:lumMod val="75000"/>
                </a:schemeClr>
              </a:solidFill>
              <a:latin typeface="+mn-ea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54E83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是否上市：</a:t>
            </a:r>
            <a:endParaRPr kumimoji="0" lang="en-US" altLang="zh-CN" sz="2000" b="0" i="0" u="none" strike="noStrike" kern="1200" cap="none" spc="0" normalizeH="0" baseline="0" noProof="0" dirty="0" smtClean="0">
              <a:ln>
                <a:noFill/>
              </a:ln>
              <a:solidFill>
                <a:srgbClr val="154E83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54E83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批准上市的适应症：</a:t>
            </a:r>
            <a:endParaRPr kumimoji="0" lang="en-US" altLang="zh-CN" sz="2000" b="0" i="0" u="none" strike="noStrike" kern="1200" cap="none" spc="0" normalizeH="0" baseline="0" noProof="0" dirty="0" smtClean="0">
              <a:ln>
                <a:noFill/>
              </a:ln>
              <a:solidFill>
                <a:srgbClr val="3669AB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en-US" altLang="zh-CN" sz="2000" b="0" i="0" kern="1200" cap="none" spc="0" normalizeH="0" baseline="0" noProof="0" dirty="0" smtClean="0">
              <a:solidFill>
                <a:srgbClr val="3669AB"/>
              </a:solidFill>
              <a:latin typeface="+mn-ea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3" name="文本框 142"/>
          <p:cNvSpPr txBox="1"/>
          <p:nvPr/>
        </p:nvSpPr>
        <p:spPr>
          <a:xfrm>
            <a:off x="3738563" y="3306763"/>
            <a:ext cx="1038225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2</a:t>
            </a:r>
            <a:endParaRPr lang="en-US" altLang="zh-CN" sz="36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8434" name="文本框 143"/>
          <p:cNvSpPr txBox="1"/>
          <p:nvPr/>
        </p:nvSpPr>
        <p:spPr>
          <a:xfrm>
            <a:off x="6396038" y="3306763"/>
            <a:ext cx="1036637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03</a:t>
            </a:r>
            <a:endParaRPr lang="en-US" altLang="zh-CN" sz="36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8435" name="文本框 144"/>
          <p:cNvSpPr txBox="1"/>
          <p:nvPr/>
        </p:nvSpPr>
        <p:spPr>
          <a:xfrm>
            <a:off x="9097963" y="3306763"/>
            <a:ext cx="1036637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04</a:t>
            </a:r>
            <a:endParaRPr lang="en-US" altLang="zh-CN" sz="36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8437" name="文本框 1"/>
          <p:cNvSpPr txBox="1"/>
          <p:nvPr/>
        </p:nvSpPr>
        <p:spPr>
          <a:xfrm>
            <a:off x="4776788" y="487363"/>
            <a:ext cx="2690812" cy="582612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3200">
                <a:latin typeface="Arial" panose="020B0604020202020204" pitchFamily="34" charset="0"/>
                <a:ea typeface="微软雅黑" panose="020B0503020204020204" pitchFamily="34" charset="-122"/>
              </a:rPr>
              <a:t>研究背景</a:t>
            </a:r>
            <a:endParaRPr lang="zh-CN" altLang="en-US" sz="320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23900" y="1616075"/>
            <a:ext cx="2187575" cy="3784600"/>
          </a:xfrm>
          <a:prstGeom prst="rect">
            <a:avLst/>
          </a:prstGeom>
        </p:spPr>
        <p:txBody>
          <a:bodyPr wrap="square">
            <a:spAutoFit/>
          </a:bodyPr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54E83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动物实验</a:t>
            </a:r>
            <a:endParaRPr kumimoji="0" lang="en-US" altLang="zh-CN" sz="2000" b="1" i="0" u="none" strike="noStrike" kern="1200" cap="none" spc="0" normalizeH="0" baseline="0" noProof="0" dirty="0" smtClean="0">
              <a:ln>
                <a:noFill/>
              </a:ln>
              <a:solidFill>
                <a:srgbClr val="154E83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en-US" altLang="zh-CN" sz="2000" b="1" i="0" u="none" strike="noStrike" kern="1200" cap="none" spc="0" normalizeH="0" baseline="0" noProof="0" dirty="0">
              <a:ln>
                <a:noFill/>
              </a:ln>
              <a:solidFill>
                <a:srgbClr val="154E83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54E83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文献基础</a:t>
            </a:r>
            <a:endParaRPr kumimoji="0" lang="en-US" altLang="zh-CN" sz="2000" b="1" i="0" u="none" strike="noStrike" kern="1200" cap="none" spc="0" normalizeH="0" baseline="0" noProof="0" dirty="0" smtClean="0">
              <a:ln>
                <a:noFill/>
              </a:ln>
              <a:solidFill>
                <a:srgbClr val="154E83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en-US" altLang="zh-CN" sz="2000" b="1" i="0" u="none" strike="noStrike" kern="1200" cap="none" spc="0" normalizeH="0" baseline="0" noProof="0" dirty="0">
              <a:ln>
                <a:noFill/>
              </a:ln>
              <a:solidFill>
                <a:srgbClr val="154E83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54E83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临床前研究</a:t>
            </a:r>
            <a:endParaRPr kumimoji="0" lang="en-US" altLang="zh-CN" sz="2000" b="1" i="0" u="none" strike="noStrike" kern="1200" cap="none" spc="0" normalizeH="0" baseline="0" noProof="0" dirty="0" smtClean="0">
              <a:ln>
                <a:noFill/>
              </a:ln>
              <a:solidFill>
                <a:srgbClr val="154E83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en-US" altLang="zh-CN" sz="2000" b="1" i="0" u="none" strike="noStrike" kern="1200" cap="none" spc="0" normalizeH="0" baseline="0" noProof="0" dirty="0">
              <a:ln>
                <a:noFill/>
              </a:ln>
              <a:solidFill>
                <a:srgbClr val="154E83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54E83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前期研究结果</a:t>
            </a:r>
            <a:endParaRPr kumimoji="0" lang="en-US" altLang="zh-CN" sz="2000" b="1" i="0" u="none" strike="noStrike" kern="1200" cap="none" spc="0" normalizeH="0" baseline="0" noProof="0" dirty="0" smtClean="0">
              <a:ln>
                <a:noFill/>
              </a:ln>
              <a:solidFill>
                <a:srgbClr val="154E83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Tx/>
              <a:buNone/>
              <a:defRPr/>
            </a:pPr>
            <a:endParaRPr kumimoji="0" lang="en-US" altLang="zh-CN" sz="2000" b="1" i="0" u="none" strike="noStrike" kern="1200" cap="none" spc="0" normalizeH="0" baseline="0" noProof="0" dirty="0" smtClean="0">
              <a:ln>
                <a:noFill/>
              </a:ln>
              <a:solidFill>
                <a:srgbClr val="154E83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1" name="文本框 142"/>
          <p:cNvSpPr txBox="1"/>
          <p:nvPr/>
        </p:nvSpPr>
        <p:spPr>
          <a:xfrm>
            <a:off x="3738563" y="3306763"/>
            <a:ext cx="1038225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2</a:t>
            </a:r>
            <a:endParaRPr lang="en-US" altLang="zh-CN" sz="36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0482" name="文本框 143"/>
          <p:cNvSpPr txBox="1"/>
          <p:nvPr/>
        </p:nvSpPr>
        <p:spPr>
          <a:xfrm>
            <a:off x="6396038" y="3306763"/>
            <a:ext cx="1036637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03</a:t>
            </a:r>
            <a:endParaRPr lang="en-US" altLang="zh-CN" sz="36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0483" name="文本框 144"/>
          <p:cNvSpPr txBox="1"/>
          <p:nvPr/>
        </p:nvSpPr>
        <p:spPr>
          <a:xfrm>
            <a:off x="9097963" y="3306763"/>
            <a:ext cx="1036637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04</a:t>
            </a:r>
            <a:endParaRPr lang="en-US" altLang="zh-CN" sz="36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0485" name="文本框 1"/>
          <p:cNvSpPr txBox="1"/>
          <p:nvPr/>
        </p:nvSpPr>
        <p:spPr>
          <a:xfrm>
            <a:off x="4916488" y="407988"/>
            <a:ext cx="1922462" cy="582612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3200">
                <a:latin typeface="Arial" panose="020B0604020202020204" pitchFamily="34" charset="0"/>
                <a:ea typeface="微软雅黑" panose="020B0503020204020204" pitchFamily="34" charset="-122"/>
              </a:rPr>
              <a:t>研究内容</a:t>
            </a:r>
            <a:endParaRPr lang="en-US" altLang="zh-CN" sz="320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222375" y="1795463"/>
            <a:ext cx="7978775" cy="2398713"/>
          </a:xfrm>
          <a:prstGeom prst="rect">
            <a:avLst/>
          </a:prstGeom>
        </p:spPr>
        <p:txBody>
          <a:bodyPr wrap="square">
            <a:spAutoFit/>
          </a:bodyPr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54E83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研究目的</a:t>
            </a:r>
            <a:endParaRPr kumimoji="0" lang="en-US" altLang="zh-CN" sz="2000" b="1" i="0" u="none" strike="noStrike" kern="1200" cap="none" spc="0" normalizeH="0" baseline="0" noProof="0" dirty="0" smtClean="0">
              <a:ln>
                <a:noFill/>
              </a:ln>
              <a:solidFill>
                <a:srgbClr val="154E83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en-US" altLang="zh-CN" sz="2000" b="1" i="0" u="none" strike="noStrike" kern="1200" cap="none" spc="0" normalizeH="0" baseline="0" noProof="0" dirty="0" smtClean="0">
              <a:ln>
                <a:noFill/>
              </a:ln>
              <a:solidFill>
                <a:srgbClr val="154E83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en-US" altLang="zh-CN" sz="2000" b="1" i="0" u="none" strike="noStrike" kern="1200" cap="none" spc="0" normalizeH="0" baseline="0" noProof="0" dirty="0" smtClean="0">
              <a:ln>
                <a:noFill/>
              </a:ln>
              <a:solidFill>
                <a:srgbClr val="154E83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None/>
              <a:defRPr/>
            </a:pPr>
            <a:endParaRPr kumimoji="0" lang="en-US" altLang="zh-CN" sz="2000" b="1" i="0" u="none" strike="noStrike" kern="1200" cap="none" spc="0" normalizeH="0" baseline="0" noProof="0" dirty="0" smtClean="0">
              <a:ln>
                <a:noFill/>
              </a:ln>
              <a:solidFill>
                <a:srgbClr val="154E83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54E83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研究方法</a:t>
            </a:r>
            <a:endParaRPr kumimoji="0" lang="zh-CN" altLang="en-US" sz="2000" b="1" i="0" u="none" strike="noStrike" kern="1200" cap="none" spc="0" normalizeH="0" baseline="0" noProof="0" dirty="0" smtClean="0">
              <a:ln>
                <a:noFill/>
              </a:ln>
              <a:solidFill>
                <a:srgbClr val="154E83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13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  <p:tag name="KSO_WM_SPECIAL_SOURCE" val="bdnull"/>
</p:tagLst>
</file>

<file path=ppt/tags/tag14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SPECIAL_SOURCE" val="bdnull"/>
</p:tagLst>
</file>

<file path=ppt/tags/tag16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  <p:tag name="KSO_WM_SPECIAL_SOURCE" val="bdnull"/>
</p:tagLst>
</file>

<file path=ppt/tags/tag17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  <p:tag name="KSO_WM_SPECIAL_SOURCE" val="bdnull"/>
</p:tagLst>
</file>

<file path=ppt/tags/tag18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  <p:tag name="KSO_WM_SPECIAL_SOURCE" val="bdnull"/>
</p:tagLst>
</file>

<file path=ppt/tags/tag19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  <p:tag name="KSO_WM_SPECIAL_SOURCE" val="bdnull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20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  <p:tag name="KSO_WM_SPECIAL_SOURCE" val="bdnull"/>
</p:tagLst>
</file>

<file path=ppt/tags/tag21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  <p:tag name="KSO_WM_SPECIAL_SOURCE" val="bdnull"/>
</p:tagLst>
</file>

<file path=ppt/tags/tag22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  <p:tag name="KSO_WM_SPECIAL_SOURCE" val="bdnull"/>
</p:tagLst>
</file>

<file path=ppt/tags/tag23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  <p:tag name="KSO_WM_SPECIAL_SOURCE" val="bdnull"/>
</p:tagLst>
</file>

<file path=ppt/tags/tag24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  <p:tag name="KSO_WM_SPECIAL_SOURCE" val="bdnull"/>
</p:tagLst>
</file>

<file path=ppt/tags/tag2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  <p:tag name="KSO_WM_SPECIAL_SOURCE" val="bdnull"/>
</p:tagLst>
</file>

<file path=ppt/tags/tag26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  <p:tag name="KSO_WM_SPECIAL_SOURCE" val="bdnull"/>
</p:tagLst>
</file>

<file path=ppt/tags/tag27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  <p:tag name="KSO_WM_SPECIAL_SOURCE" val="bdnull"/>
</p:tagLst>
</file>

<file path=ppt/tags/tag28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  <p:tag name="KSO_WM_SPECIAL_SOURCE" val="bdnull"/>
</p:tagLst>
</file>

<file path=ppt/tags/tag29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  <p:tag name="KSO_WM_SPECIAL_SOURCE" val="bdnull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  <p:tag name="KSO_WM_SPECIAL_SOURCE" val="bdnull"/>
</p:tagLst>
</file>

<file path=ppt/tags/tag31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  <p:tag name="KSO_WM_SPECIAL_SOURCE" val="bdnull"/>
</p:tagLst>
</file>

<file path=ppt/tags/tag32.xml><?xml version="1.0" encoding="utf-8"?>
<p:tagLst xmlns:p="http://schemas.openxmlformats.org/presentationml/2006/main">
  <p:tag name="KSO_WPP_MARK_KEY" val="93d059e7-6890-4d47-83af-a6752e517c46"/>
  <p:tag name="COMMONDATA" val="eyJoZGlkIjoiOTliZWZkMTNmNWE0NTg5ZTMzMjk5ZWEwOTQ5MmVlZjEifQ==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1099</Words>
  <Application>WPS 演示</Application>
  <PresentationFormat>宽屏</PresentationFormat>
  <Paragraphs>250</Paragraphs>
  <Slides>18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18</vt:i4>
      </vt:variant>
    </vt:vector>
  </HeadingPairs>
  <TitlesOfParts>
    <vt:vector size="30" baseType="lpstr">
      <vt:lpstr>Arial</vt:lpstr>
      <vt:lpstr>宋体</vt:lpstr>
      <vt:lpstr>Wingdings</vt:lpstr>
      <vt:lpstr>微软雅黑</vt:lpstr>
      <vt:lpstr>华文行楷</vt:lpstr>
      <vt:lpstr>思源黑体 CN Bold</vt:lpstr>
      <vt:lpstr>黑体</vt:lpstr>
      <vt:lpstr>Calibri</vt:lpstr>
      <vt:lpstr>Wingdings</vt:lpstr>
      <vt:lpstr>Arial Unicode MS</vt:lpstr>
      <vt:lpstr>Office 主题​​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63135</dc:creator>
  <cp:lastModifiedBy>苏南</cp:lastModifiedBy>
  <cp:revision>170</cp:revision>
  <dcterms:created xsi:type="dcterms:W3CDTF">2019-06-19T02:08:00Z</dcterms:created>
  <dcterms:modified xsi:type="dcterms:W3CDTF">2022-12-13T03:31:57Z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2052-11.1.0.12763</vt:lpwstr>
  </property>
  <property fmtid="{D5CDD505-2E9C-101B-9397-08002B2CF9AE}" pid="3" name="ICV">
    <vt:lpwstr>9B134AB61D4E4A7A80986B924C2948EB</vt:lpwstr>
  </property>
</Properties>
</file>